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20" r:id="rId4"/>
    <p:sldMasterId id="2147483732" r:id="rId5"/>
    <p:sldMasterId id="2147483744" r:id="rId6"/>
    <p:sldMasterId id="2147483756" r:id="rId7"/>
    <p:sldMasterId id="2147483768" r:id="rId8"/>
  </p:sldMasterIdLst>
  <p:notesMasterIdLst>
    <p:notesMasterId r:id="rId40"/>
  </p:notesMasterIdLst>
  <p:handoutMasterIdLst>
    <p:handoutMasterId r:id="rId41"/>
  </p:handoutMasterIdLst>
  <p:sldIdLst>
    <p:sldId id="256" r:id="rId9"/>
    <p:sldId id="659" r:id="rId10"/>
    <p:sldId id="382" r:id="rId11"/>
    <p:sldId id="389" r:id="rId12"/>
    <p:sldId id="660" r:id="rId13"/>
    <p:sldId id="265" r:id="rId14"/>
    <p:sldId id="654" r:id="rId15"/>
    <p:sldId id="645" r:id="rId16"/>
    <p:sldId id="646" r:id="rId17"/>
    <p:sldId id="655" r:id="rId18"/>
    <p:sldId id="277" r:id="rId19"/>
    <p:sldId id="300" r:id="rId20"/>
    <p:sldId id="282" r:id="rId21"/>
    <p:sldId id="283" r:id="rId22"/>
    <p:sldId id="324" r:id="rId23"/>
    <p:sldId id="656" r:id="rId24"/>
    <p:sldId id="658" r:id="rId25"/>
    <p:sldId id="305" r:id="rId26"/>
    <p:sldId id="657" r:id="rId27"/>
    <p:sldId id="662" r:id="rId28"/>
    <p:sldId id="647" r:id="rId29"/>
    <p:sldId id="353" r:id="rId30"/>
    <p:sldId id="336" r:id="rId31"/>
    <p:sldId id="661" r:id="rId32"/>
    <p:sldId id="650" r:id="rId33"/>
    <p:sldId id="651" r:id="rId34"/>
    <p:sldId id="365" r:id="rId35"/>
    <p:sldId id="648" r:id="rId36"/>
    <p:sldId id="377" r:id="rId37"/>
    <p:sldId id="642" r:id="rId38"/>
    <p:sldId id="649"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715" autoAdjust="0"/>
  </p:normalViewPr>
  <p:slideViewPr>
    <p:cSldViewPr>
      <p:cViewPr varScale="1">
        <p:scale>
          <a:sx n="92" d="100"/>
          <a:sy n="92" d="100"/>
        </p:scale>
        <p:origin x="5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53DA801-DCEF-4269-8CED-DEADF406DAAF}" type="datetimeFigureOut">
              <a:rPr lang="en-US" smtClean="0"/>
              <a:t>12/3/2024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E25771-7A06-4B4B-B293-B8F997160E1A}" type="slidenum">
              <a:rPr lang="en-US" smtClean="0"/>
              <a:t>‹#›</a:t>
            </a:fld>
            <a:endParaRPr lang="en-US"/>
          </a:p>
        </p:txBody>
      </p:sp>
    </p:spTree>
    <p:extLst>
      <p:ext uri="{BB962C8B-B14F-4D97-AF65-F5344CB8AC3E}">
        <p14:creationId xmlns:p14="http://schemas.microsoft.com/office/powerpoint/2010/main" val="680044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26FAB7-8D0A-4251-937D-B5111591AB71}" type="datetimeFigureOut">
              <a:rPr lang="en-US" smtClean="0"/>
              <a:t>12/3/2024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720F2C-1579-4027-8C86-60A8688666E6}" type="slidenum">
              <a:rPr lang="en-US" smtClean="0"/>
              <a:t>‹#›</a:t>
            </a:fld>
            <a:endParaRPr lang="en-US"/>
          </a:p>
        </p:txBody>
      </p:sp>
    </p:spTree>
    <p:extLst>
      <p:ext uri="{BB962C8B-B14F-4D97-AF65-F5344CB8AC3E}">
        <p14:creationId xmlns:p14="http://schemas.microsoft.com/office/powerpoint/2010/main" val="197327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20F2C-1579-4027-8C86-60A8688666E6}" type="slidenum">
              <a:rPr lang="en-US" smtClean="0"/>
              <a:t>1</a:t>
            </a:fld>
            <a:endParaRPr lang="en-US"/>
          </a:p>
        </p:txBody>
      </p:sp>
    </p:spTree>
    <p:extLst>
      <p:ext uri="{BB962C8B-B14F-4D97-AF65-F5344CB8AC3E}">
        <p14:creationId xmlns:p14="http://schemas.microsoft.com/office/powerpoint/2010/main" val="253784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579FA7C-FFC9-4C86-51F5-D3922BBEDA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1F76A88-500A-CE4A-2011-BFC55B7590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a:extLst>
              <a:ext uri="{FF2B5EF4-FFF2-40B4-BE49-F238E27FC236}">
                <a16:creationId xmlns:a16="http://schemas.microsoft.com/office/drawing/2014/main" id="{8B18CC09-22C1-F666-EE74-0391A169E9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06FF4-C287-491A-A600-2DB14689EA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57A7EF-98C3-4F4A-A5DB-5ADFCE8FECD1}" type="datetimeFigureOut">
              <a:rPr lang="en-US"/>
              <a:pPr>
                <a:defRPr/>
              </a:pPr>
              <a:t>12/3/2024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66A6C-630C-4DAF-A9E1-A680EEDFCB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C1D892-FE02-42D3-B709-1A15488EAFC6}" type="datetimeFigureOut">
              <a:rPr lang="en-US"/>
              <a:pPr>
                <a:defRPr/>
              </a:pPr>
              <a:t>12/3/2024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9143B-1820-4FBB-BB96-F945E7F6CB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A5F8D1-CA7B-4DFC-A72F-C8AC63BDCFD6}" type="datetimeFigureOut">
              <a:rPr lang="en-US"/>
              <a:pPr>
                <a:defRPr/>
              </a:pPr>
              <a:t>12/3/2024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6A5B4-A466-4FA8-A75B-FFFA7427F8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0947877-74A1-49AA-A675-0F3B474786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2F9544-A92B-460E-AF68-266AAC1399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C7E805-66D0-4EE9-A151-B167787E5E9A}"/>
              </a:ext>
            </a:extLst>
          </p:cNvPr>
          <p:cNvSpPr>
            <a:spLocks noGrp="1" noChangeArrowheads="1"/>
          </p:cNvSpPr>
          <p:nvPr>
            <p:ph type="sldNum" sz="quarter" idx="12"/>
          </p:nvPr>
        </p:nvSpPr>
        <p:spPr>
          <a:ln/>
        </p:spPr>
        <p:txBody>
          <a:bodyPr/>
          <a:lstStyle>
            <a:lvl1pPr>
              <a:defRPr/>
            </a:lvl1pPr>
          </a:lstStyle>
          <a:p>
            <a:pPr>
              <a:defRPr/>
            </a:pPr>
            <a:fld id="{5B096F33-E15E-45F3-9B06-E73D768B959E}" type="slidenum">
              <a:rPr lang="en-US" altLang="en-US"/>
              <a:pPr>
                <a:defRPr/>
              </a:pPr>
              <a:t>‹#›</a:t>
            </a:fld>
            <a:endParaRPr lang="en-US" altLang="en-US"/>
          </a:p>
        </p:txBody>
      </p:sp>
    </p:spTree>
    <p:extLst>
      <p:ext uri="{BB962C8B-B14F-4D97-AF65-F5344CB8AC3E}">
        <p14:creationId xmlns:p14="http://schemas.microsoft.com/office/powerpoint/2010/main" val="13076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D62BD3-F696-4AAD-8E38-5BD84457EC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F01AA7-4A83-4DAB-BAA0-87DD76E3D0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98127A-C0A0-493E-972F-4431E2A19A43}"/>
              </a:ext>
            </a:extLst>
          </p:cNvPr>
          <p:cNvSpPr>
            <a:spLocks noGrp="1" noChangeArrowheads="1"/>
          </p:cNvSpPr>
          <p:nvPr>
            <p:ph type="sldNum" sz="quarter" idx="12"/>
          </p:nvPr>
        </p:nvSpPr>
        <p:spPr>
          <a:ln/>
        </p:spPr>
        <p:txBody>
          <a:bodyPr/>
          <a:lstStyle>
            <a:lvl1pPr>
              <a:defRPr/>
            </a:lvl1pPr>
          </a:lstStyle>
          <a:p>
            <a:pPr>
              <a:defRPr/>
            </a:pPr>
            <a:fld id="{93D2D97E-3188-4C9C-8A72-E71645E0FFA7}" type="slidenum">
              <a:rPr lang="en-US" altLang="en-US"/>
              <a:pPr>
                <a:defRPr/>
              </a:pPr>
              <a:t>‹#›</a:t>
            </a:fld>
            <a:endParaRPr lang="en-US" altLang="en-US"/>
          </a:p>
        </p:txBody>
      </p:sp>
    </p:spTree>
    <p:extLst>
      <p:ext uri="{BB962C8B-B14F-4D97-AF65-F5344CB8AC3E}">
        <p14:creationId xmlns:p14="http://schemas.microsoft.com/office/powerpoint/2010/main" val="2588479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1256AF9-CDCC-497D-A5AA-CA735338E3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C420C4-B43B-4262-802E-8DB67EF5BF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B0698E-12CB-4A0E-A622-C8D1A5E9089A}"/>
              </a:ext>
            </a:extLst>
          </p:cNvPr>
          <p:cNvSpPr>
            <a:spLocks noGrp="1" noChangeArrowheads="1"/>
          </p:cNvSpPr>
          <p:nvPr>
            <p:ph type="sldNum" sz="quarter" idx="12"/>
          </p:nvPr>
        </p:nvSpPr>
        <p:spPr>
          <a:ln/>
        </p:spPr>
        <p:txBody>
          <a:bodyPr/>
          <a:lstStyle>
            <a:lvl1pPr>
              <a:defRPr/>
            </a:lvl1pPr>
          </a:lstStyle>
          <a:p>
            <a:pPr>
              <a:defRPr/>
            </a:pPr>
            <a:fld id="{BFA8EBE1-5AE0-461B-B128-EC7C89973C04}" type="slidenum">
              <a:rPr lang="en-US" altLang="en-US"/>
              <a:pPr>
                <a:defRPr/>
              </a:pPr>
              <a:t>‹#›</a:t>
            </a:fld>
            <a:endParaRPr lang="en-US" altLang="en-US"/>
          </a:p>
        </p:txBody>
      </p:sp>
    </p:spTree>
    <p:extLst>
      <p:ext uri="{BB962C8B-B14F-4D97-AF65-F5344CB8AC3E}">
        <p14:creationId xmlns:p14="http://schemas.microsoft.com/office/powerpoint/2010/main" val="314156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E5D099-1144-4975-B953-AB7509513E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7E5BE3-C815-44C9-BF13-7FA7BAE2DC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FB13F8-E030-41B3-B528-437E6D50117B}"/>
              </a:ext>
            </a:extLst>
          </p:cNvPr>
          <p:cNvSpPr>
            <a:spLocks noGrp="1" noChangeArrowheads="1"/>
          </p:cNvSpPr>
          <p:nvPr>
            <p:ph type="sldNum" sz="quarter" idx="12"/>
          </p:nvPr>
        </p:nvSpPr>
        <p:spPr>
          <a:ln/>
        </p:spPr>
        <p:txBody>
          <a:bodyPr/>
          <a:lstStyle>
            <a:lvl1pPr>
              <a:defRPr/>
            </a:lvl1pPr>
          </a:lstStyle>
          <a:p>
            <a:pPr>
              <a:defRPr/>
            </a:pPr>
            <a:fld id="{1024E39E-2D60-4A67-B88D-E2815FBA7FF8}" type="slidenum">
              <a:rPr lang="en-US" altLang="en-US"/>
              <a:pPr>
                <a:defRPr/>
              </a:pPr>
              <a:t>‹#›</a:t>
            </a:fld>
            <a:endParaRPr lang="en-US" altLang="en-US"/>
          </a:p>
        </p:txBody>
      </p:sp>
    </p:spTree>
    <p:extLst>
      <p:ext uri="{BB962C8B-B14F-4D97-AF65-F5344CB8AC3E}">
        <p14:creationId xmlns:p14="http://schemas.microsoft.com/office/powerpoint/2010/main" val="257038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74F0C4-4DFE-40A7-9347-D5EB7580EC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D6C95EE-FC73-45BC-8609-263A4EF28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EDC26B-0AF8-4D49-A1A3-C68DA4419EF9}"/>
              </a:ext>
            </a:extLst>
          </p:cNvPr>
          <p:cNvSpPr>
            <a:spLocks noGrp="1" noChangeArrowheads="1"/>
          </p:cNvSpPr>
          <p:nvPr>
            <p:ph type="sldNum" sz="quarter" idx="12"/>
          </p:nvPr>
        </p:nvSpPr>
        <p:spPr>
          <a:ln/>
        </p:spPr>
        <p:txBody>
          <a:bodyPr/>
          <a:lstStyle>
            <a:lvl1pPr>
              <a:defRPr/>
            </a:lvl1pPr>
          </a:lstStyle>
          <a:p>
            <a:pPr>
              <a:defRPr/>
            </a:pPr>
            <a:fld id="{7F98BE84-109C-4624-B4BF-9D2CCB823894}" type="slidenum">
              <a:rPr lang="en-US" altLang="en-US"/>
              <a:pPr>
                <a:defRPr/>
              </a:pPr>
              <a:t>‹#›</a:t>
            </a:fld>
            <a:endParaRPr lang="en-US" altLang="en-US"/>
          </a:p>
        </p:txBody>
      </p:sp>
    </p:spTree>
    <p:extLst>
      <p:ext uri="{BB962C8B-B14F-4D97-AF65-F5344CB8AC3E}">
        <p14:creationId xmlns:p14="http://schemas.microsoft.com/office/powerpoint/2010/main" val="2220576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E88CC7-4287-40E2-B9FE-0F143D2F87F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48F847C-2F26-4F58-931C-153909E3B9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D87FE45-C7A9-4E28-A662-5973E4E70743}"/>
              </a:ext>
            </a:extLst>
          </p:cNvPr>
          <p:cNvSpPr>
            <a:spLocks noGrp="1" noChangeArrowheads="1"/>
          </p:cNvSpPr>
          <p:nvPr>
            <p:ph type="sldNum" sz="quarter" idx="12"/>
          </p:nvPr>
        </p:nvSpPr>
        <p:spPr>
          <a:ln/>
        </p:spPr>
        <p:txBody>
          <a:bodyPr/>
          <a:lstStyle>
            <a:lvl1pPr>
              <a:defRPr/>
            </a:lvl1pPr>
          </a:lstStyle>
          <a:p>
            <a:pPr>
              <a:defRPr/>
            </a:pPr>
            <a:fld id="{FBA6D52C-F98B-4F47-A456-1472247EFBDA}" type="slidenum">
              <a:rPr lang="en-US" altLang="en-US"/>
              <a:pPr>
                <a:defRPr/>
              </a:pPr>
              <a:t>‹#›</a:t>
            </a:fld>
            <a:endParaRPr lang="en-US" altLang="en-US"/>
          </a:p>
        </p:txBody>
      </p:sp>
    </p:spTree>
    <p:extLst>
      <p:ext uri="{BB962C8B-B14F-4D97-AF65-F5344CB8AC3E}">
        <p14:creationId xmlns:p14="http://schemas.microsoft.com/office/powerpoint/2010/main" val="8143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09107D-2DFD-4D2B-8704-73CD0A16BE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DB0B6A-8A10-430B-A758-4898D87D89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46FD1F2-AB60-4ED3-AE97-B6E08B938C72}"/>
              </a:ext>
            </a:extLst>
          </p:cNvPr>
          <p:cNvSpPr>
            <a:spLocks noGrp="1" noChangeArrowheads="1"/>
          </p:cNvSpPr>
          <p:nvPr>
            <p:ph type="sldNum" sz="quarter" idx="12"/>
          </p:nvPr>
        </p:nvSpPr>
        <p:spPr>
          <a:ln/>
        </p:spPr>
        <p:txBody>
          <a:bodyPr/>
          <a:lstStyle>
            <a:lvl1pPr>
              <a:defRPr/>
            </a:lvl1pPr>
          </a:lstStyle>
          <a:p>
            <a:pPr>
              <a:defRPr/>
            </a:pPr>
            <a:fld id="{B19AD4AF-CAEB-410A-B9B0-71DD65B5AECB}" type="slidenum">
              <a:rPr lang="en-US" altLang="en-US"/>
              <a:pPr>
                <a:defRPr/>
              </a:pPr>
              <a:t>‹#›</a:t>
            </a:fld>
            <a:endParaRPr lang="en-US" altLang="en-US"/>
          </a:p>
        </p:txBody>
      </p:sp>
    </p:spTree>
    <p:extLst>
      <p:ext uri="{BB962C8B-B14F-4D97-AF65-F5344CB8AC3E}">
        <p14:creationId xmlns:p14="http://schemas.microsoft.com/office/powerpoint/2010/main" val="161575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35B008C-9D26-4C35-B84B-EA732CD3E4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C3C14B-4D33-4983-9ECC-069CB8BAA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D78771-C426-4D73-B5D2-AA9CFAAAFE0F}"/>
              </a:ext>
            </a:extLst>
          </p:cNvPr>
          <p:cNvSpPr>
            <a:spLocks noGrp="1" noChangeArrowheads="1"/>
          </p:cNvSpPr>
          <p:nvPr>
            <p:ph type="sldNum" sz="quarter" idx="12"/>
          </p:nvPr>
        </p:nvSpPr>
        <p:spPr>
          <a:ln/>
        </p:spPr>
        <p:txBody>
          <a:bodyPr/>
          <a:lstStyle>
            <a:lvl1pPr>
              <a:defRPr/>
            </a:lvl1pPr>
          </a:lstStyle>
          <a:p>
            <a:pPr>
              <a:defRPr/>
            </a:pPr>
            <a:fld id="{32FB13AC-246C-4D26-961C-9C79DB7C69F9}" type="slidenum">
              <a:rPr lang="en-US" altLang="en-US"/>
              <a:pPr>
                <a:defRPr/>
              </a:pPr>
              <a:t>‹#›</a:t>
            </a:fld>
            <a:endParaRPr lang="en-US" altLang="en-US"/>
          </a:p>
        </p:txBody>
      </p:sp>
    </p:spTree>
    <p:extLst>
      <p:ext uri="{BB962C8B-B14F-4D97-AF65-F5344CB8AC3E}">
        <p14:creationId xmlns:p14="http://schemas.microsoft.com/office/powerpoint/2010/main" val="19758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6222BA-2D83-4589-A5FC-B0E95EDEDB72}" type="datetimeFigureOut">
              <a:rPr lang="en-US"/>
              <a:pPr>
                <a:defRPr/>
              </a:pPr>
              <a:t>12/3/2024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91FD7-5698-43EF-ACF8-0CFE84F1089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E04657-99AF-4AAC-B35A-3DEA09C5EF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AB597C-F945-4A05-A158-B25A3C7E8D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CC0288-761E-4AC7-9E30-E56CFED917CA}"/>
              </a:ext>
            </a:extLst>
          </p:cNvPr>
          <p:cNvSpPr>
            <a:spLocks noGrp="1" noChangeArrowheads="1"/>
          </p:cNvSpPr>
          <p:nvPr>
            <p:ph type="sldNum" sz="quarter" idx="12"/>
          </p:nvPr>
        </p:nvSpPr>
        <p:spPr>
          <a:ln/>
        </p:spPr>
        <p:txBody>
          <a:bodyPr/>
          <a:lstStyle>
            <a:lvl1pPr>
              <a:defRPr/>
            </a:lvl1pPr>
          </a:lstStyle>
          <a:p>
            <a:pPr>
              <a:defRPr/>
            </a:pPr>
            <a:fld id="{EE89853C-A6B7-465E-844C-F13372606F16}" type="slidenum">
              <a:rPr lang="en-US" altLang="en-US"/>
              <a:pPr>
                <a:defRPr/>
              </a:pPr>
              <a:t>‹#›</a:t>
            </a:fld>
            <a:endParaRPr lang="en-US" altLang="en-US"/>
          </a:p>
        </p:txBody>
      </p:sp>
    </p:spTree>
    <p:extLst>
      <p:ext uri="{BB962C8B-B14F-4D97-AF65-F5344CB8AC3E}">
        <p14:creationId xmlns:p14="http://schemas.microsoft.com/office/powerpoint/2010/main" val="1551797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F39160-6BF9-45F5-AF44-92571077A7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E5BCA0-740B-46AA-9774-F66100E027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6F98F8-C654-4619-8302-BDAB2EDDFB5F}"/>
              </a:ext>
            </a:extLst>
          </p:cNvPr>
          <p:cNvSpPr>
            <a:spLocks noGrp="1" noChangeArrowheads="1"/>
          </p:cNvSpPr>
          <p:nvPr>
            <p:ph type="sldNum" sz="quarter" idx="12"/>
          </p:nvPr>
        </p:nvSpPr>
        <p:spPr>
          <a:ln/>
        </p:spPr>
        <p:txBody>
          <a:bodyPr/>
          <a:lstStyle>
            <a:lvl1pPr>
              <a:defRPr/>
            </a:lvl1pPr>
          </a:lstStyle>
          <a:p>
            <a:pPr>
              <a:defRPr/>
            </a:pPr>
            <a:fld id="{D457E691-7FCF-4DCD-8A67-23DD0B14736D}" type="slidenum">
              <a:rPr lang="en-US" altLang="en-US"/>
              <a:pPr>
                <a:defRPr/>
              </a:pPr>
              <a:t>‹#›</a:t>
            </a:fld>
            <a:endParaRPr lang="en-US" altLang="en-US"/>
          </a:p>
        </p:txBody>
      </p:sp>
    </p:spTree>
    <p:extLst>
      <p:ext uri="{BB962C8B-B14F-4D97-AF65-F5344CB8AC3E}">
        <p14:creationId xmlns:p14="http://schemas.microsoft.com/office/powerpoint/2010/main" val="763855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6AACCD-30F7-4CB1-9A6D-25B9B2F55F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C019CD-5176-4E32-83CA-93D556D207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CF7291-C322-4C5B-BC32-6577450A69E9}"/>
              </a:ext>
            </a:extLst>
          </p:cNvPr>
          <p:cNvSpPr>
            <a:spLocks noGrp="1" noChangeArrowheads="1"/>
          </p:cNvSpPr>
          <p:nvPr>
            <p:ph type="sldNum" sz="quarter" idx="12"/>
          </p:nvPr>
        </p:nvSpPr>
        <p:spPr>
          <a:ln/>
        </p:spPr>
        <p:txBody>
          <a:bodyPr/>
          <a:lstStyle>
            <a:lvl1pPr>
              <a:defRPr/>
            </a:lvl1pPr>
          </a:lstStyle>
          <a:p>
            <a:pPr>
              <a:defRPr/>
            </a:pPr>
            <a:fld id="{32F50DEF-E0D0-4ED3-A07B-19365846BDFE}" type="slidenum">
              <a:rPr lang="en-US" altLang="en-US"/>
              <a:pPr>
                <a:defRPr/>
              </a:pPr>
              <a:t>‹#›</a:t>
            </a:fld>
            <a:endParaRPr lang="en-US" altLang="en-US"/>
          </a:p>
        </p:txBody>
      </p:sp>
    </p:spTree>
    <p:extLst>
      <p:ext uri="{BB962C8B-B14F-4D97-AF65-F5344CB8AC3E}">
        <p14:creationId xmlns:p14="http://schemas.microsoft.com/office/powerpoint/2010/main" val="279241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2AF192B0-BC16-4EE8-91DD-FA861DDA99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83E6E7-83A6-404C-9B99-9C0345C052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F036D0-8761-484D-82E3-B178ED6803A4}"/>
              </a:ext>
            </a:extLst>
          </p:cNvPr>
          <p:cNvSpPr>
            <a:spLocks noGrp="1" noChangeArrowheads="1"/>
          </p:cNvSpPr>
          <p:nvPr>
            <p:ph type="sldNum" sz="quarter" idx="12"/>
          </p:nvPr>
        </p:nvSpPr>
        <p:spPr>
          <a:ln/>
        </p:spPr>
        <p:txBody>
          <a:bodyPr/>
          <a:lstStyle>
            <a:lvl1pPr>
              <a:defRPr/>
            </a:lvl1pPr>
          </a:lstStyle>
          <a:p>
            <a:fld id="{F146E65D-3887-49F5-A7C6-0F0A52B685BF}" type="slidenum">
              <a:rPr lang="en-US" altLang="en-US"/>
              <a:pPr/>
              <a:t>‹#›</a:t>
            </a:fld>
            <a:endParaRPr lang="en-US" altLang="en-US"/>
          </a:p>
        </p:txBody>
      </p:sp>
    </p:spTree>
    <p:extLst>
      <p:ext uri="{BB962C8B-B14F-4D97-AF65-F5344CB8AC3E}">
        <p14:creationId xmlns:p14="http://schemas.microsoft.com/office/powerpoint/2010/main" val="4181104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BE53F7-800E-449C-875D-18F592765F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949C59D-D6C4-4F59-B658-FBA9CD4C9C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A13F1-34D5-4DBA-A0B9-B1D5DE2D2EBC}"/>
              </a:ext>
            </a:extLst>
          </p:cNvPr>
          <p:cNvSpPr>
            <a:spLocks noGrp="1" noChangeArrowheads="1"/>
          </p:cNvSpPr>
          <p:nvPr>
            <p:ph type="sldNum" sz="quarter" idx="12"/>
          </p:nvPr>
        </p:nvSpPr>
        <p:spPr>
          <a:ln/>
        </p:spPr>
        <p:txBody>
          <a:bodyPr/>
          <a:lstStyle>
            <a:lvl1pPr>
              <a:defRPr/>
            </a:lvl1pPr>
          </a:lstStyle>
          <a:p>
            <a:fld id="{7B3E8D37-891C-47E5-99AD-AC1DBEA5B18F}" type="slidenum">
              <a:rPr lang="en-US" altLang="en-US"/>
              <a:pPr/>
              <a:t>‹#›</a:t>
            </a:fld>
            <a:endParaRPr lang="en-US" altLang="en-US"/>
          </a:p>
        </p:txBody>
      </p:sp>
    </p:spTree>
    <p:extLst>
      <p:ext uri="{BB962C8B-B14F-4D97-AF65-F5344CB8AC3E}">
        <p14:creationId xmlns:p14="http://schemas.microsoft.com/office/powerpoint/2010/main" val="567160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4">
            <a:extLst>
              <a:ext uri="{FF2B5EF4-FFF2-40B4-BE49-F238E27FC236}">
                <a16:creationId xmlns:a16="http://schemas.microsoft.com/office/drawing/2014/main" id="{8CC2232B-021A-44F8-8EB9-B924871266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7A7ED32-F108-4DA5-88AC-B3F88B4AB3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821816-E596-46D3-9326-B801E70E21C4}"/>
              </a:ext>
            </a:extLst>
          </p:cNvPr>
          <p:cNvSpPr>
            <a:spLocks noGrp="1" noChangeArrowheads="1"/>
          </p:cNvSpPr>
          <p:nvPr>
            <p:ph type="sldNum" sz="quarter" idx="12"/>
          </p:nvPr>
        </p:nvSpPr>
        <p:spPr>
          <a:ln/>
        </p:spPr>
        <p:txBody>
          <a:bodyPr/>
          <a:lstStyle>
            <a:lvl1pPr>
              <a:defRPr/>
            </a:lvl1pPr>
          </a:lstStyle>
          <a:p>
            <a:fld id="{00A23B92-C8F9-4E11-A559-C8BA57F2680F}" type="slidenum">
              <a:rPr lang="en-US" altLang="en-US"/>
              <a:pPr/>
              <a:t>‹#›</a:t>
            </a:fld>
            <a:endParaRPr lang="en-US" altLang="en-US"/>
          </a:p>
        </p:txBody>
      </p:sp>
    </p:spTree>
    <p:extLst>
      <p:ext uri="{BB962C8B-B14F-4D97-AF65-F5344CB8AC3E}">
        <p14:creationId xmlns:p14="http://schemas.microsoft.com/office/powerpoint/2010/main" val="245765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62EADC-52CB-495F-9C8A-CDCA32FF68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E70141C-50A5-434D-A957-7FBEB5967A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3CD915-5DB6-4973-AE07-E1718AD46F8D}"/>
              </a:ext>
            </a:extLst>
          </p:cNvPr>
          <p:cNvSpPr>
            <a:spLocks noGrp="1" noChangeArrowheads="1"/>
          </p:cNvSpPr>
          <p:nvPr>
            <p:ph type="sldNum" sz="quarter" idx="12"/>
          </p:nvPr>
        </p:nvSpPr>
        <p:spPr>
          <a:ln/>
        </p:spPr>
        <p:txBody>
          <a:bodyPr/>
          <a:lstStyle>
            <a:lvl1pPr>
              <a:defRPr/>
            </a:lvl1pPr>
          </a:lstStyle>
          <a:p>
            <a:fld id="{01819FFB-75F8-414B-B4EE-EB914734691F}" type="slidenum">
              <a:rPr lang="en-US" altLang="en-US"/>
              <a:pPr/>
              <a:t>‹#›</a:t>
            </a:fld>
            <a:endParaRPr lang="en-US" altLang="en-US"/>
          </a:p>
        </p:txBody>
      </p:sp>
    </p:spTree>
    <p:extLst>
      <p:ext uri="{BB962C8B-B14F-4D97-AF65-F5344CB8AC3E}">
        <p14:creationId xmlns:p14="http://schemas.microsoft.com/office/powerpoint/2010/main" val="340416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29926E-8AB5-4E21-9C77-668563C74D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954BC1D-D195-4E56-90E0-9A80CF7C8A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1853C88-86E8-4C7E-A3D5-39AE67F67699}"/>
              </a:ext>
            </a:extLst>
          </p:cNvPr>
          <p:cNvSpPr>
            <a:spLocks noGrp="1" noChangeArrowheads="1"/>
          </p:cNvSpPr>
          <p:nvPr>
            <p:ph type="sldNum" sz="quarter" idx="12"/>
          </p:nvPr>
        </p:nvSpPr>
        <p:spPr>
          <a:ln/>
        </p:spPr>
        <p:txBody>
          <a:bodyPr/>
          <a:lstStyle>
            <a:lvl1pPr>
              <a:defRPr/>
            </a:lvl1pPr>
          </a:lstStyle>
          <a:p>
            <a:fld id="{7EC1CA34-7FA5-4469-8CD4-0DB2810A20F2}" type="slidenum">
              <a:rPr lang="en-US" altLang="en-US"/>
              <a:pPr/>
              <a:t>‹#›</a:t>
            </a:fld>
            <a:endParaRPr lang="en-US" altLang="en-US"/>
          </a:p>
        </p:txBody>
      </p:sp>
    </p:spTree>
    <p:extLst>
      <p:ext uri="{BB962C8B-B14F-4D97-AF65-F5344CB8AC3E}">
        <p14:creationId xmlns:p14="http://schemas.microsoft.com/office/powerpoint/2010/main" val="201016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7FDBCE-B6AD-4B9B-942E-2C7B3CC20E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89CDC17-BAD7-488E-9BAD-2925D50B3B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7F86CC4-CD61-4593-A17B-7EE38FF327CD}"/>
              </a:ext>
            </a:extLst>
          </p:cNvPr>
          <p:cNvSpPr>
            <a:spLocks noGrp="1" noChangeArrowheads="1"/>
          </p:cNvSpPr>
          <p:nvPr>
            <p:ph type="sldNum" sz="quarter" idx="12"/>
          </p:nvPr>
        </p:nvSpPr>
        <p:spPr>
          <a:ln/>
        </p:spPr>
        <p:txBody>
          <a:bodyPr/>
          <a:lstStyle>
            <a:lvl1pPr>
              <a:defRPr/>
            </a:lvl1pPr>
          </a:lstStyle>
          <a:p>
            <a:fld id="{C17C2E74-B6B6-43C4-9074-BA3D83C07E72}" type="slidenum">
              <a:rPr lang="en-US" altLang="en-US"/>
              <a:pPr/>
              <a:t>‹#›</a:t>
            </a:fld>
            <a:endParaRPr lang="en-US" altLang="en-US"/>
          </a:p>
        </p:txBody>
      </p:sp>
    </p:spTree>
    <p:extLst>
      <p:ext uri="{BB962C8B-B14F-4D97-AF65-F5344CB8AC3E}">
        <p14:creationId xmlns:p14="http://schemas.microsoft.com/office/powerpoint/2010/main" val="84411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586B1B-5B1C-4E2C-8055-6BDE441C49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9B031F6-832D-4F00-81B5-C1B7D9F5B7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3BF45E2-C209-4F54-A1C3-B46FE020367F}"/>
              </a:ext>
            </a:extLst>
          </p:cNvPr>
          <p:cNvSpPr>
            <a:spLocks noGrp="1" noChangeArrowheads="1"/>
          </p:cNvSpPr>
          <p:nvPr>
            <p:ph type="sldNum" sz="quarter" idx="12"/>
          </p:nvPr>
        </p:nvSpPr>
        <p:spPr>
          <a:ln/>
        </p:spPr>
        <p:txBody>
          <a:bodyPr/>
          <a:lstStyle>
            <a:lvl1pPr>
              <a:defRPr/>
            </a:lvl1pPr>
          </a:lstStyle>
          <a:p>
            <a:fld id="{782FF0A4-1AE0-4C3E-9A38-A4EC22429592}" type="slidenum">
              <a:rPr lang="en-US" altLang="en-US"/>
              <a:pPr/>
              <a:t>‹#›</a:t>
            </a:fld>
            <a:endParaRPr lang="en-US" altLang="en-US"/>
          </a:p>
        </p:txBody>
      </p:sp>
    </p:spTree>
    <p:extLst>
      <p:ext uri="{BB962C8B-B14F-4D97-AF65-F5344CB8AC3E}">
        <p14:creationId xmlns:p14="http://schemas.microsoft.com/office/powerpoint/2010/main" val="428002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3AC056-4503-47B4-A99F-0FE06C4AB9EA}" type="datetimeFigureOut">
              <a:rPr lang="en-US"/>
              <a:pPr>
                <a:defRPr/>
              </a:pPr>
              <a:t>12/3/2024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69531-C9C8-40C3-B7C3-6DC15E09F51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a:extLst>
              <a:ext uri="{FF2B5EF4-FFF2-40B4-BE49-F238E27FC236}">
                <a16:creationId xmlns:a16="http://schemas.microsoft.com/office/drawing/2014/main" id="{C61A5909-70D1-4AF5-8BDE-C53C2E41D6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6018DA4-A8B2-453E-9EE0-2048D0145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3658BD6-6187-4BCB-9A85-37B3A4E5E163}"/>
              </a:ext>
            </a:extLst>
          </p:cNvPr>
          <p:cNvSpPr>
            <a:spLocks noGrp="1" noChangeArrowheads="1"/>
          </p:cNvSpPr>
          <p:nvPr>
            <p:ph type="sldNum" sz="quarter" idx="12"/>
          </p:nvPr>
        </p:nvSpPr>
        <p:spPr>
          <a:ln/>
        </p:spPr>
        <p:txBody>
          <a:bodyPr/>
          <a:lstStyle>
            <a:lvl1pPr>
              <a:defRPr/>
            </a:lvl1pPr>
          </a:lstStyle>
          <a:p>
            <a:fld id="{FD07431F-8C5C-480A-A8FC-C248613C451F}" type="slidenum">
              <a:rPr lang="en-US" altLang="en-US"/>
              <a:pPr/>
              <a:t>‹#›</a:t>
            </a:fld>
            <a:endParaRPr lang="en-US" altLang="en-US"/>
          </a:p>
        </p:txBody>
      </p:sp>
    </p:spTree>
    <p:extLst>
      <p:ext uri="{BB962C8B-B14F-4D97-AF65-F5344CB8AC3E}">
        <p14:creationId xmlns:p14="http://schemas.microsoft.com/office/powerpoint/2010/main" val="1988997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a:extLst>
              <a:ext uri="{FF2B5EF4-FFF2-40B4-BE49-F238E27FC236}">
                <a16:creationId xmlns:a16="http://schemas.microsoft.com/office/drawing/2014/main" id="{120899B1-B7D0-48ED-82E1-D4CBE42081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CB11686-1942-4E9B-AB17-D1ECDB45C2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80AADAD-7FB1-4CC2-A243-A64A1401F3B2}"/>
              </a:ext>
            </a:extLst>
          </p:cNvPr>
          <p:cNvSpPr>
            <a:spLocks noGrp="1" noChangeArrowheads="1"/>
          </p:cNvSpPr>
          <p:nvPr>
            <p:ph type="sldNum" sz="quarter" idx="12"/>
          </p:nvPr>
        </p:nvSpPr>
        <p:spPr>
          <a:ln/>
        </p:spPr>
        <p:txBody>
          <a:bodyPr/>
          <a:lstStyle>
            <a:lvl1pPr>
              <a:defRPr/>
            </a:lvl1pPr>
          </a:lstStyle>
          <a:p>
            <a:fld id="{275DAA05-B466-4413-A6C2-824E3B0102AA}" type="slidenum">
              <a:rPr lang="en-US" altLang="en-US"/>
              <a:pPr/>
              <a:t>‹#›</a:t>
            </a:fld>
            <a:endParaRPr lang="en-US" altLang="en-US"/>
          </a:p>
        </p:txBody>
      </p:sp>
    </p:spTree>
    <p:extLst>
      <p:ext uri="{BB962C8B-B14F-4D97-AF65-F5344CB8AC3E}">
        <p14:creationId xmlns:p14="http://schemas.microsoft.com/office/powerpoint/2010/main" val="344139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DC99BE-9FB6-4926-AD96-77AA9A1516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73DC67-AE6D-48EF-AEB5-9A5366EDFC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DECF5F-8ECA-4F90-8795-7FC5994EEEBC}"/>
              </a:ext>
            </a:extLst>
          </p:cNvPr>
          <p:cNvSpPr>
            <a:spLocks noGrp="1" noChangeArrowheads="1"/>
          </p:cNvSpPr>
          <p:nvPr>
            <p:ph type="sldNum" sz="quarter" idx="12"/>
          </p:nvPr>
        </p:nvSpPr>
        <p:spPr>
          <a:ln/>
        </p:spPr>
        <p:txBody>
          <a:bodyPr/>
          <a:lstStyle>
            <a:lvl1pPr>
              <a:defRPr/>
            </a:lvl1pPr>
          </a:lstStyle>
          <a:p>
            <a:fld id="{9B0E722C-A72A-492D-85CA-392417C2C9A5}" type="slidenum">
              <a:rPr lang="en-US" altLang="en-US"/>
              <a:pPr/>
              <a:t>‹#›</a:t>
            </a:fld>
            <a:endParaRPr lang="en-US" altLang="en-US"/>
          </a:p>
        </p:txBody>
      </p:sp>
    </p:spTree>
    <p:extLst>
      <p:ext uri="{BB962C8B-B14F-4D97-AF65-F5344CB8AC3E}">
        <p14:creationId xmlns:p14="http://schemas.microsoft.com/office/powerpoint/2010/main" val="3543679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7F2E1E-B216-4DA2-BD54-20A59BB88E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AF3037F-D09D-4CDA-8590-A1346EEFE6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333958-9D7D-4590-A20E-CF0C361E61CD}"/>
              </a:ext>
            </a:extLst>
          </p:cNvPr>
          <p:cNvSpPr>
            <a:spLocks noGrp="1" noChangeArrowheads="1"/>
          </p:cNvSpPr>
          <p:nvPr>
            <p:ph type="sldNum" sz="quarter" idx="12"/>
          </p:nvPr>
        </p:nvSpPr>
        <p:spPr>
          <a:ln/>
        </p:spPr>
        <p:txBody>
          <a:bodyPr/>
          <a:lstStyle>
            <a:lvl1pPr>
              <a:defRPr/>
            </a:lvl1pPr>
          </a:lstStyle>
          <a:p>
            <a:fld id="{AF681027-CC18-4675-9E99-833071A46454}" type="slidenum">
              <a:rPr lang="en-US" altLang="en-US"/>
              <a:pPr/>
              <a:t>‹#›</a:t>
            </a:fld>
            <a:endParaRPr lang="en-US" altLang="en-US"/>
          </a:p>
        </p:txBody>
      </p:sp>
    </p:spTree>
    <p:extLst>
      <p:ext uri="{BB962C8B-B14F-4D97-AF65-F5344CB8AC3E}">
        <p14:creationId xmlns:p14="http://schemas.microsoft.com/office/powerpoint/2010/main" val="569361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297F53E-1BCC-3E35-B60C-4E202DBAFC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984F92-10B8-D4AF-CA0B-E911CA5F9C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557A50-B853-77A8-ED46-4A5BDAC7F804}"/>
              </a:ext>
            </a:extLst>
          </p:cNvPr>
          <p:cNvSpPr>
            <a:spLocks noGrp="1" noChangeArrowheads="1"/>
          </p:cNvSpPr>
          <p:nvPr>
            <p:ph type="sldNum" sz="quarter" idx="12"/>
          </p:nvPr>
        </p:nvSpPr>
        <p:spPr>
          <a:ln/>
        </p:spPr>
        <p:txBody>
          <a:bodyPr/>
          <a:lstStyle>
            <a:lvl1pPr>
              <a:defRPr/>
            </a:lvl1pPr>
          </a:lstStyle>
          <a:p>
            <a:pPr>
              <a:defRPr/>
            </a:pPr>
            <a:fld id="{3EF35A73-B4FB-40FA-8414-88DF7983EAD1}" type="slidenum">
              <a:rPr lang="en-US" altLang="en-US"/>
              <a:pPr>
                <a:defRPr/>
              </a:pPr>
              <a:t>‹#›</a:t>
            </a:fld>
            <a:endParaRPr lang="en-US" altLang="en-US"/>
          </a:p>
        </p:txBody>
      </p:sp>
    </p:spTree>
    <p:extLst>
      <p:ext uri="{BB962C8B-B14F-4D97-AF65-F5344CB8AC3E}">
        <p14:creationId xmlns:p14="http://schemas.microsoft.com/office/powerpoint/2010/main" val="1169710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783B95-7946-DA1D-F5FD-BDBABE1677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297A7B-A24E-79AF-41AB-EF1E6FA3D2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636FF5-FCD2-7E34-A82E-FEEDBF815DDE}"/>
              </a:ext>
            </a:extLst>
          </p:cNvPr>
          <p:cNvSpPr>
            <a:spLocks noGrp="1" noChangeArrowheads="1"/>
          </p:cNvSpPr>
          <p:nvPr>
            <p:ph type="sldNum" sz="quarter" idx="12"/>
          </p:nvPr>
        </p:nvSpPr>
        <p:spPr>
          <a:ln/>
        </p:spPr>
        <p:txBody>
          <a:bodyPr/>
          <a:lstStyle>
            <a:lvl1pPr>
              <a:defRPr/>
            </a:lvl1pPr>
          </a:lstStyle>
          <a:p>
            <a:pPr>
              <a:defRPr/>
            </a:pPr>
            <a:fld id="{FB1B000A-9F3E-410C-A6B2-0F53408FF6BA}" type="slidenum">
              <a:rPr lang="en-US" altLang="en-US"/>
              <a:pPr>
                <a:defRPr/>
              </a:pPr>
              <a:t>‹#›</a:t>
            </a:fld>
            <a:endParaRPr lang="en-US" altLang="en-US"/>
          </a:p>
        </p:txBody>
      </p:sp>
    </p:spTree>
    <p:extLst>
      <p:ext uri="{BB962C8B-B14F-4D97-AF65-F5344CB8AC3E}">
        <p14:creationId xmlns:p14="http://schemas.microsoft.com/office/powerpoint/2010/main" val="1984510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D3138B-176F-F1D5-B446-A1BE53F78D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EC2158-2585-70BA-BAE5-E9BC9E873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97C5CB-488B-8A89-CEDA-209D689C18A7}"/>
              </a:ext>
            </a:extLst>
          </p:cNvPr>
          <p:cNvSpPr>
            <a:spLocks noGrp="1" noChangeArrowheads="1"/>
          </p:cNvSpPr>
          <p:nvPr>
            <p:ph type="sldNum" sz="quarter" idx="12"/>
          </p:nvPr>
        </p:nvSpPr>
        <p:spPr>
          <a:ln/>
        </p:spPr>
        <p:txBody>
          <a:bodyPr/>
          <a:lstStyle>
            <a:lvl1pPr>
              <a:defRPr/>
            </a:lvl1pPr>
          </a:lstStyle>
          <a:p>
            <a:pPr>
              <a:defRPr/>
            </a:pPr>
            <a:fld id="{E89ECD93-4890-4C46-BFF2-0718F1F97742}" type="slidenum">
              <a:rPr lang="en-US" altLang="en-US"/>
              <a:pPr>
                <a:defRPr/>
              </a:pPr>
              <a:t>‹#›</a:t>
            </a:fld>
            <a:endParaRPr lang="en-US" altLang="en-US"/>
          </a:p>
        </p:txBody>
      </p:sp>
    </p:spTree>
    <p:extLst>
      <p:ext uri="{BB962C8B-B14F-4D97-AF65-F5344CB8AC3E}">
        <p14:creationId xmlns:p14="http://schemas.microsoft.com/office/powerpoint/2010/main" val="677909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9881D5-FDD1-506C-CAD8-A6316F36FC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70591D-EF90-8629-0833-C5B99DA9CA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85196B-1D8E-2A39-B8FF-AE4D3BF0BE05}"/>
              </a:ext>
            </a:extLst>
          </p:cNvPr>
          <p:cNvSpPr>
            <a:spLocks noGrp="1" noChangeArrowheads="1"/>
          </p:cNvSpPr>
          <p:nvPr>
            <p:ph type="sldNum" sz="quarter" idx="12"/>
          </p:nvPr>
        </p:nvSpPr>
        <p:spPr>
          <a:ln/>
        </p:spPr>
        <p:txBody>
          <a:bodyPr/>
          <a:lstStyle>
            <a:lvl1pPr>
              <a:defRPr/>
            </a:lvl1pPr>
          </a:lstStyle>
          <a:p>
            <a:pPr>
              <a:defRPr/>
            </a:pPr>
            <a:fld id="{1693CE10-74B5-472D-B060-248065370A19}" type="slidenum">
              <a:rPr lang="en-US" altLang="en-US"/>
              <a:pPr>
                <a:defRPr/>
              </a:pPr>
              <a:t>‹#›</a:t>
            </a:fld>
            <a:endParaRPr lang="en-US" altLang="en-US"/>
          </a:p>
        </p:txBody>
      </p:sp>
    </p:spTree>
    <p:extLst>
      <p:ext uri="{BB962C8B-B14F-4D97-AF65-F5344CB8AC3E}">
        <p14:creationId xmlns:p14="http://schemas.microsoft.com/office/powerpoint/2010/main" val="144976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4FECE2-548E-9990-82FD-6AB2ACB304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64D3A60-F5D9-155C-1343-24BF678568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B7D7BA-2FC3-B395-6FB1-E21453BBF19B}"/>
              </a:ext>
            </a:extLst>
          </p:cNvPr>
          <p:cNvSpPr>
            <a:spLocks noGrp="1" noChangeArrowheads="1"/>
          </p:cNvSpPr>
          <p:nvPr>
            <p:ph type="sldNum" sz="quarter" idx="12"/>
          </p:nvPr>
        </p:nvSpPr>
        <p:spPr>
          <a:ln/>
        </p:spPr>
        <p:txBody>
          <a:bodyPr/>
          <a:lstStyle>
            <a:lvl1pPr>
              <a:defRPr/>
            </a:lvl1pPr>
          </a:lstStyle>
          <a:p>
            <a:pPr>
              <a:defRPr/>
            </a:pPr>
            <a:fld id="{EA4A25FB-3910-4639-BE07-09E0481E350F}" type="slidenum">
              <a:rPr lang="en-US" altLang="en-US"/>
              <a:pPr>
                <a:defRPr/>
              </a:pPr>
              <a:t>‹#›</a:t>
            </a:fld>
            <a:endParaRPr lang="en-US" altLang="en-US"/>
          </a:p>
        </p:txBody>
      </p:sp>
    </p:spTree>
    <p:extLst>
      <p:ext uri="{BB962C8B-B14F-4D97-AF65-F5344CB8AC3E}">
        <p14:creationId xmlns:p14="http://schemas.microsoft.com/office/powerpoint/2010/main" val="155083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DCE7C54-14F6-B47E-B6A7-3E95D04A09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4EDB19B-ABFC-7E4D-7403-BA7210438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8A07E65-0BE8-6114-7050-AF00EEAA798D}"/>
              </a:ext>
            </a:extLst>
          </p:cNvPr>
          <p:cNvSpPr>
            <a:spLocks noGrp="1" noChangeArrowheads="1"/>
          </p:cNvSpPr>
          <p:nvPr>
            <p:ph type="sldNum" sz="quarter" idx="12"/>
          </p:nvPr>
        </p:nvSpPr>
        <p:spPr>
          <a:ln/>
        </p:spPr>
        <p:txBody>
          <a:bodyPr/>
          <a:lstStyle>
            <a:lvl1pPr>
              <a:defRPr/>
            </a:lvl1pPr>
          </a:lstStyle>
          <a:p>
            <a:pPr>
              <a:defRPr/>
            </a:pPr>
            <a:fld id="{1341F726-3120-40B9-9788-28BA4C4B72A1}" type="slidenum">
              <a:rPr lang="en-US" altLang="en-US"/>
              <a:pPr>
                <a:defRPr/>
              </a:pPr>
              <a:t>‹#›</a:t>
            </a:fld>
            <a:endParaRPr lang="en-US" altLang="en-US"/>
          </a:p>
        </p:txBody>
      </p:sp>
    </p:spTree>
    <p:extLst>
      <p:ext uri="{BB962C8B-B14F-4D97-AF65-F5344CB8AC3E}">
        <p14:creationId xmlns:p14="http://schemas.microsoft.com/office/powerpoint/2010/main" val="32713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0AEAD10-4B89-430B-9B2D-12340FE327AC}" type="datetimeFigureOut">
              <a:rPr lang="en-US"/>
              <a:pPr>
                <a:defRPr/>
              </a:pPr>
              <a:t>12/3/2024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0702EE-5B1D-4FC9-83CB-351CB543631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6FEB70-8BEE-28B3-C3DF-D730F5B3AA1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DDE5CB7-1DBE-8058-78B2-8860EACE58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456BA38-7BE8-1954-ED25-32E2ED4DE0A3}"/>
              </a:ext>
            </a:extLst>
          </p:cNvPr>
          <p:cNvSpPr>
            <a:spLocks noGrp="1" noChangeArrowheads="1"/>
          </p:cNvSpPr>
          <p:nvPr>
            <p:ph type="sldNum" sz="quarter" idx="12"/>
          </p:nvPr>
        </p:nvSpPr>
        <p:spPr>
          <a:ln/>
        </p:spPr>
        <p:txBody>
          <a:bodyPr/>
          <a:lstStyle>
            <a:lvl1pPr>
              <a:defRPr/>
            </a:lvl1pPr>
          </a:lstStyle>
          <a:p>
            <a:pPr>
              <a:defRPr/>
            </a:pPr>
            <a:fld id="{8E49D922-D966-426E-A104-E0D40A6ED921}" type="slidenum">
              <a:rPr lang="en-US" altLang="en-US"/>
              <a:pPr>
                <a:defRPr/>
              </a:pPr>
              <a:t>‹#›</a:t>
            </a:fld>
            <a:endParaRPr lang="en-US" altLang="en-US"/>
          </a:p>
        </p:txBody>
      </p:sp>
    </p:spTree>
    <p:extLst>
      <p:ext uri="{BB962C8B-B14F-4D97-AF65-F5344CB8AC3E}">
        <p14:creationId xmlns:p14="http://schemas.microsoft.com/office/powerpoint/2010/main" val="4262126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C140BF-BEBB-AD07-AF55-02C2699172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37483D-454F-6039-421B-CB86C85D2E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D00D5E-91B4-5E57-B624-94206ABA0D5E}"/>
              </a:ext>
            </a:extLst>
          </p:cNvPr>
          <p:cNvSpPr>
            <a:spLocks noGrp="1" noChangeArrowheads="1"/>
          </p:cNvSpPr>
          <p:nvPr>
            <p:ph type="sldNum" sz="quarter" idx="12"/>
          </p:nvPr>
        </p:nvSpPr>
        <p:spPr>
          <a:ln/>
        </p:spPr>
        <p:txBody>
          <a:bodyPr/>
          <a:lstStyle>
            <a:lvl1pPr>
              <a:defRPr/>
            </a:lvl1pPr>
          </a:lstStyle>
          <a:p>
            <a:pPr>
              <a:defRPr/>
            </a:pPr>
            <a:fld id="{DD2B1D40-9875-4A83-83B5-87347306EC20}" type="slidenum">
              <a:rPr lang="en-US" altLang="en-US"/>
              <a:pPr>
                <a:defRPr/>
              </a:pPr>
              <a:t>‹#›</a:t>
            </a:fld>
            <a:endParaRPr lang="en-US" altLang="en-US"/>
          </a:p>
        </p:txBody>
      </p:sp>
    </p:spTree>
    <p:extLst>
      <p:ext uri="{BB962C8B-B14F-4D97-AF65-F5344CB8AC3E}">
        <p14:creationId xmlns:p14="http://schemas.microsoft.com/office/powerpoint/2010/main" val="3403669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49F27F-2684-B158-11DF-E71CF3660B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4EBCAB-A288-BD50-31ED-810FC89452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80BCDE-AA79-DB07-13D8-B3C2D12E97B6}"/>
              </a:ext>
            </a:extLst>
          </p:cNvPr>
          <p:cNvSpPr>
            <a:spLocks noGrp="1" noChangeArrowheads="1"/>
          </p:cNvSpPr>
          <p:nvPr>
            <p:ph type="sldNum" sz="quarter" idx="12"/>
          </p:nvPr>
        </p:nvSpPr>
        <p:spPr>
          <a:ln/>
        </p:spPr>
        <p:txBody>
          <a:bodyPr/>
          <a:lstStyle>
            <a:lvl1pPr>
              <a:defRPr/>
            </a:lvl1pPr>
          </a:lstStyle>
          <a:p>
            <a:pPr>
              <a:defRPr/>
            </a:pPr>
            <a:fld id="{F22C929D-5024-48B1-B2EA-E1BB5A901F11}" type="slidenum">
              <a:rPr lang="en-US" altLang="en-US"/>
              <a:pPr>
                <a:defRPr/>
              </a:pPr>
              <a:t>‹#›</a:t>
            </a:fld>
            <a:endParaRPr lang="en-US" altLang="en-US"/>
          </a:p>
        </p:txBody>
      </p:sp>
    </p:spTree>
    <p:extLst>
      <p:ext uri="{BB962C8B-B14F-4D97-AF65-F5344CB8AC3E}">
        <p14:creationId xmlns:p14="http://schemas.microsoft.com/office/powerpoint/2010/main" val="3763950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0E1568-6902-02DE-4B94-81249F56AD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A6AA1A-2B6F-F7B5-AC3B-20BD56DCA4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4F8B31-B77D-1812-EAC8-79B1581C2645}"/>
              </a:ext>
            </a:extLst>
          </p:cNvPr>
          <p:cNvSpPr>
            <a:spLocks noGrp="1" noChangeArrowheads="1"/>
          </p:cNvSpPr>
          <p:nvPr>
            <p:ph type="sldNum" sz="quarter" idx="12"/>
          </p:nvPr>
        </p:nvSpPr>
        <p:spPr>
          <a:ln/>
        </p:spPr>
        <p:txBody>
          <a:bodyPr/>
          <a:lstStyle>
            <a:lvl1pPr>
              <a:defRPr/>
            </a:lvl1pPr>
          </a:lstStyle>
          <a:p>
            <a:pPr>
              <a:defRPr/>
            </a:pPr>
            <a:fld id="{0C31EF52-83ED-44FA-B6EC-8F04D3D49818}" type="slidenum">
              <a:rPr lang="en-US" altLang="en-US"/>
              <a:pPr>
                <a:defRPr/>
              </a:pPr>
              <a:t>‹#›</a:t>
            </a:fld>
            <a:endParaRPr lang="en-US" altLang="en-US"/>
          </a:p>
        </p:txBody>
      </p:sp>
    </p:spTree>
    <p:extLst>
      <p:ext uri="{BB962C8B-B14F-4D97-AF65-F5344CB8AC3E}">
        <p14:creationId xmlns:p14="http://schemas.microsoft.com/office/powerpoint/2010/main" val="3363937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C7F120-2E29-E8AC-7E8A-C724B64598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4B855D-2177-FBE2-814B-CB959D4524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8BF628-0FFF-5853-C18E-ADACB44CBEE0}"/>
              </a:ext>
            </a:extLst>
          </p:cNvPr>
          <p:cNvSpPr>
            <a:spLocks noGrp="1" noChangeArrowheads="1"/>
          </p:cNvSpPr>
          <p:nvPr>
            <p:ph type="sldNum" sz="quarter" idx="12"/>
          </p:nvPr>
        </p:nvSpPr>
        <p:spPr>
          <a:ln/>
        </p:spPr>
        <p:txBody>
          <a:bodyPr/>
          <a:lstStyle>
            <a:lvl1pPr>
              <a:defRPr/>
            </a:lvl1pPr>
          </a:lstStyle>
          <a:p>
            <a:pPr>
              <a:defRPr/>
            </a:pPr>
            <a:fld id="{9898C99F-2D91-4ACC-BB03-960B2FDC7DDD}" type="slidenum">
              <a:rPr lang="en-US" altLang="en-US"/>
              <a:pPr>
                <a:defRPr/>
              </a:pPr>
              <a:t>‹#›</a:t>
            </a:fld>
            <a:endParaRPr lang="en-US" altLang="en-US"/>
          </a:p>
        </p:txBody>
      </p:sp>
    </p:spTree>
    <p:extLst>
      <p:ext uri="{BB962C8B-B14F-4D97-AF65-F5344CB8AC3E}">
        <p14:creationId xmlns:p14="http://schemas.microsoft.com/office/powerpoint/2010/main" val="2028756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AF67132-B8C6-C792-5AA1-9A0DF2CADD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56591B-57A0-89EC-76B1-325EE56E99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D70616-4B51-EDCC-38A1-51408978117A}"/>
              </a:ext>
            </a:extLst>
          </p:cNvPr>
          <p:cNvSpPr>
            <a:spLocks noGrp="1" noChangeArrowheads="1"/>
          </p:cNvSpPr>
          <p:nvPr>
            <p:ph type="sldNum" sz="quarter" idx="12"/>
          </p:nvPr>
        </p:nvSpPr>
        <p:spPr>
          <a:ln/>
        </p:spPr>
        <p:txBody>
          <a:bodyPr/>
          <a:lstStyle>
            <a:lvl1pPr>
              <a:defRPr/>
            </a:lvl1pPr>
          </a:lstStyle>
          <a:p>
            <a:pPr>
              <a:defRPr/>
            </a:pPr>
            <a:fld id="{A55B33D2-A7DB-43BD-B0DC-EAADA29AC8D1}" type="slidenum">
              <a:rPr lang="en-US" altLang="en-US"/>
              <a:pPr>
                <a:defRPr/>
              </a:pPr>
              <a:t>‹#›</a:t>
            </a:fld>
            <a:endParaRPr lang="en-US" altLang="en-US"/>
          </a:p>
        </p:txBody>
      </p:sp>
    </p:spTree>
    <p:extLst>
      <p:ext uri="{BB962C8B-B14F-4D97-AF65-F5344CB8AC3E}">
        <p14:creationId xmlns:p14="http://schemas.microsoft.com/office/powerpoint/2010/main" val="2202335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E210A3-1AD0-ED24-76FF-445DED6F91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AEB302-EC49-AE6E-FF77-D27BAD684C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52315D-7486-35F2-C334-E1B105A116E4}"/>
              </a:ext>
            </a:extLst>
          </p:cNvPr>
          <p:cNvSpPr>
            <a:spLocks noGrp="1" noChangeArrowheads="1"/>
          </p:cNvSpPr>
          <p:nvPr>
            <p:ph type="sldNum" sz="quarter" idx="12"/>
          </p:nvPr>
        </p:nvSpPr>
        <p:spPr>
          <a:ln/>
        </p:spPr>
        <p:txBody>
          <a:bodyPr/>
          <a:lstStyle>
            <a:lvl1pPr>
              <a:defRPr/>
            </a:lvl1pPr>
          </a:lstStyle>
          <a:p>
            <a:pPr>
              <a:defRPr/>
            </a:pPr>
            <a:fld id="{FA1955CE-B848-46A6-8E17-100394B67088}" type="slidenum">
              <a:rPr lang="en-US" altLang="en-US"/>
              <a:pPr>
                <a:defRPr/>
              </a:pPr>
              <a:t>‹#›</a:t>
            </a:fld>
            <a:endParaRPr lang="en-US" altLang="en-US"/>
          </a:p>
        </p:txBody>
      </p:sp>
    </p:spTree>
    <p:extLst>
      <p:ext uri="{BB962C8B-B14F-4D97-AF65-F5344CB8AC3E}">
        <p14:creationId xmlns:p14="http://schemas.microsoft.com/office/powerpoint/2010/main" val="4119981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98F8A60-4751-384D-D55A-455AF8D55A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F9E21E-B0F5-C204-88C9-DCB86BE48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213E19-FEF7-F7E2-AE80-714AE9CBD841}"/>
              </a:ext>
            </a:extLst>
          </p:cNvPr>
          <p:cNvSpPr>
            <a:spLocks noGrp="1" noChangeArrowheads="1"/>
          </p:cNvSpPr>
          <p:nvPr>
            <p:ph type="sldNum" sz="quarter" idx="12"/>
          </p:nvPr>
        </p:nvSpPr>
        <p:spPr>
          <a:ln/>
        </p:spPr>
        <p:txBody>
          <a:bodyPr/>
          <a:lstStyle>
            <a:lvl1pPr>
              <a:defRPr/>
            </a:lvl1pPr>
          </a:lstStyle>
          <a:p>
            <a:pPr>
              <a:defRPr/>
            </a:pPr>
            <a:fld id="{41B62878-A58C-479F-ABD2-3050C50FFEA1}" type="slidenum">
              <a:rPr lang="en-US" altLang="en-US"/>
              <a:pPr>
                <a:defRPr/>
              </a:pPr>
              <a:t>‹#›</a:t>
            </a:fld>
            <a:endParaRPr lang="en-US" altLang="en-US"/>
          </a:p>
        </p:txBody>
      </p:sp>
    </p:spTree>
    <p:extLst>
      <p:ext uri="{BB962C8B-B14F-4D97-AF65-F5344CB8AC3E}">
        <p14:creationId xmlns:p14="http://schemas.microsoft.com/office/powerpoint/2010/main" val="3411608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9024BD-0CE1-086D-CEE2-BEF03D34F4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7C2F9F-73D3-983E-5773-541F5357FF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307EA0-37E2-B203-AB97-9C2304C22CD7}"/>
              </a:ext>
            </a:extLst>
          </p:cNvPr>
          <p:cNvSpPr>
            <a:spLocks noGrp="1" noChangeArrowheads="1"/>
          </p:cNvSpPr>
          <p:nvPr>
            <p:ph type="sldNum" sz="quarter" idx="12"/>
          </p:nvPr>
        </p:nvSpPr>
        <p:spPr>
          <a:ln/>
        </p:spPr>
        <p:txBody>
          <a:bodyPr/>
          <a:lstStyle>
            <a:lvl1pPr>
              <a:defRPr/>
            </a:lvl1pPr>
          </a:lstStyle>
          <a:p>
            <a:pPr>
              <a:defRPr/>
            </a:pPr>
            <a:fld id="{FD4ECF2A-7E7B-4AB0-99C8-63BDB7873D7E}" type="slidenum">
              <a:rPr lang="en-US" altLang="en-US"/>
              <a:pPr>
                <a:defRPr/>
              </a:pPr>
              <a:t>‹#›</a:t>
            </a:fld>
            <a:endParaRPr lang="en-US" altLang="en-US"/>
          </a:p>
        </p:txBody>
      </p:sp>
    </p:spTree>
    <p:extLst>
      <p:ext uri="{BB962C8B-B14F-4D97-AF65-F5344CB8AC3E}">
        <p14:creationId xmlns:p14="http://schemas.microsoft.com/office/powerpoint/2010/main" val="519936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868E931-4A0B-5A0C-A949-AC76435F21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C3B4EC9-6170-10AA-A6DE-827C8FA57E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8959B6-312E-2C04-FA1F-4C388BB7AFC7}"/>
              </a:ext>
            </a:extLst>
          </p:cNvPr>
          <p:cNvSpPr>
            <a:spLocks noGrp="1" noChangeArrowheads="1"/>
          </p:cNvSpPr>
          <p:nvPr>
            <p:ph type="sldNum" sz="quarter" idx="12"/>
          </p:nvPr>
        </p:nvSpPr>
        <p:spPr>
          <a:ln/>
        </p:spPr>
        <p:txBody>
          <a:bodyPr/>
          <a:lstStyle>
            <a:lvl1pPr>
              <a:defRPr/>
            </a:lvl1pPr>
          </a:lstStyle>
          <a:p>
            <a:pPr>
              <a:defRPr/>
            </a:pPr>
            <a:fld id="{3490EB0E-43CD-4996-AA34-C1E065778C0B}" type="slidenum">
              <a:rPr lang="en-US" altLang="en-US"/>
              <a:pPr>
                <a:defRPr/>
              </a:pPr>
              <a:t>‹#›</a:t>
            </a:fld>
            <a:endParaRPr lang="en-US" altLang="en-US"/>
          </a:p>
        </p:txBody>
      </p:sp>
    </p:spTree>
    <p:extLst>
      <p:ext uri="{BB962C8B-B14F-4D97-AF65-F5344CB8AC3E}">
        <p14:creationId xmlns:p14="http://schemas.microsoft.com/office/powerpoint/2010/main" val="37787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43981E-D416-4DF5-9CE0-73BC137F4C84}" type="datetimeFigureOut">
              <a:rPr lang="en-US"/>
              <a:pPr>
                <a:defRPr/>
              </a:pPr>
              <a:t>12/3/2024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F16F6A-57E6-42DE-98F5-F8F14A44BF0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699E16F-D7BF-2B36-43D8-6212203011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049B21F-2917-1D8A-B60F-EC4E784FA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F32ABC-1DF0-4B6B-0FB8-21F0199B9497}"/>
              </a:ext>
            </a:extLst>
          </p:cNvPr>
          <p:cNvSpPr>
            <a:spLocks noGrp="1" noChangeArrowheads="1"/>
          </p:cNvSpPr>
          <p:nvPr>
            <p:ph type="sldNum" sz="quarter" idx="12"/>
          </p:nvPr>
        </p:nvSpPr>
        <p:spPr>
          <a:ln/>
        </p:spPr>
        <p:txBody>
          <a:bodyPr/>
          <a:lstStyle>
            <a:lvl1pPr>
              <a:defRPr/>
            </a:lvl1pPr>
          </a:lstStyle>
          <a:p>
            <a:pPr>
              <a:defRPr/>
            </a:pPr>
            <a:fld id="{D0400D59-D943-44AF-96ED-728D33520ADA}" type="slidenum">
              <a:rPr lang="en-US" altLang="en-US"/>
              <a:pPr>
                <a:defRPr/>
              </a:pPr>
              <a:t>‹#›</a:t>
            </a:fld>
            <a:endParaRPr lang="en-US" altLang="en-US"/>
          </a:p>
        </p:txBody>
      </p:sp>
    </p:spTree>
    <p:extLst>
      <p:ext uri="{BB962C8B-B14F-4D97-AF65-F5344CB8AC3E}">
        <p14:creationId xmlns:p14="http://schemas.microsoft.com/office/powerpoint/2010/main" val="1685049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F2DCAE-FFF2-678B-54EB-E08D7E55C2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78495A4-DB71-D9DA-4358-2C921686D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D87F7CB-BE77-13C5-869E-38A41F11680C}"/>
              </a:ext>
            </a:extLst>
          </p:cNvPr>
          <p:cNvSpPr>
            <a:spLocks noGrp="1" noChangeArrowheads="1"/>
          </p:cNvSpPr>
          <p:nvPr>
            <p:ph type="sldNum" sz="quarter" idx="12"/>
          </p:nvPr>
        </p:nvSpPr>
        <p:spPr>
          <a:ln/>
        </p:spPr>
        <p:txBody>
          <a:bodyPr/>
          <a:lstStyle>
            <a:lvl1pPr>
              <a:defRPr/>
            </a:lvl1pPr>
          </a:lstStyle>
          <a:p>
            <a:pPr>
              <a:defRPr/>
            </a:pPr>
            <a:fld id="{F2167EE2-C9CA-440D-897E-F5EE66B96B35}" type="slidenum">
              <a:rPr lang="en-US" altLang="en-US"/>
              <a:pPr>
                <a:defRPr/>
              </a:pPr>
              <a:t>‹#›</a:t>
            </a:fld>
            <a:endParaRPr lang="en-US" altLang="en-US"/>
          </a:p>
        </p:txBody>
      </p:sp>
    </p:spTree>
    <p:extLst>
      <p:ext uri="{BB962C8B-B14F-4D97-AF65-F5344CB8AC3E}">
        <p14:creationId xmlns:p14="http://schemas.microsoft.com/office/powerpoint/2010/main" val="183669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56FEC9-82C6-E44E-3B8C-025A2D7538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92A9C9-685C-4081-2B1A-807958DB6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11708F-6728-8DFB-5798-46B1F3C4A0A1}"/>
              </a:ext>
            </a:extLst>
          </p:cNvPr>
          <p:cNvSpPr>
            <a:spLocks noGrp="1" noChangeArrowheads="1"/>
          </p:cNvSpPr>
          <p:nvPr>
            <p:ph type="sldNum" sz="quarter" idx="12"/>
          </p:nvPr>
        </p:nvSpPr>
        <p:spPr>
          <a:ln/>
        </p:spPr>
        <p:txBody>
          <a:bodyPr/>
          <a:lstStyle>
            <a:lvl1pPr>
              <a:defRPr/>
            </a:lvl1pPr>
          </a:lstStyle>
          <a:p>
            <a:pPr>
              <a:defRPr/>
            </a:pPr>
            <a:fld id="{A9A4252B-39B7-4BDF-92DD-6BBEEFFE8267}" type="slidenum">
              <a:rPr lang="en-US" altLang="en-US"/>
              <a:pPr>
                <a:defRPr/>
              </a:pPr>
              <a:t>‹#›</a:t>
            </a:fld>
            <a:endParaRPr lang="en-US" altLang="en-US"/>
          </a:p>
        </p:txBody>
      </p:sp>
    </p:spTree>
    <p:extLst>
      <p:ext uri="{BB962C8B-B14F-4D97-AF65-F5344CB8AC3E}">
        <p14:creationId xmlns:p14="http://schemas.microsoft.com/office/powerpoint/2010/main" val="2658520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15D985-4791-5124-8A09-8457C01235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165377-A117-E38B-937E-45548DC3D4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A11519-8E00-1B77-8F4B-E85FC661C3EC}"/>
              </a:ext>
            </a:extLst>
          </p:cNvPr>
          <p:cNvSpPr>
            <a:spLocks noGrp="1" noChangeArrowheads="1"/>
          </p:cNvSpPr>
          <p:nvPr>
            <p:ph type="sldNum" sz="quarter" idx="12"/>
          </p:nvPr>
        </p:nvSpPr>
        <p:spPr>
          <a:ln/>
        </p:spPr>
        <p:txBody>
          <a:bodyPr/>
          <a:lstStyle>
            <a:lvl1pPr>
              <a:defRPr/>
            </a:lvl1pPr>
          </a:lstStyle>
          <a:p>
            <a:pPr>
              <a:defRPr/>
            </a:pPr>
            <a:fld id="{55F51DCA-42BA-47D2-9D7C-6EDE4253711F}" type="slidenum">
              <a:rPr lang="en-US" altLang="en-US"/>
              <a:pPr>
                <a:defRPr/>
              </a:pPr>
              <a:t>‹#›</a:t>
            </a:fld>
            <a:endParaRPr lang="en-US" altLang="en-US"/>
          </a:p>
        </p:txBody>
      </p:sp>
    </p:spTree>
    <p:extLst>
      <p:ext uri="{BB962C8B-B14F-4D97-AF65-F5344CB8AC3E}">
        <p14:creationId xmlns:p14="http://schemas.microsoft.com/office/powerpoint/2010/main" val="1837139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03AD92-65F5-2BE9-7859-200B8DF0A9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8909C7-0384-FD5C-647E-E802613297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21A633-3349-0622-F5B6-424907305A14}"/>
              </a:ext>
            </a:extLst>
          </p:cNvPr>
          <p:cNvSpPr>
            <a:spLocks noGrp="1" noChangeArrowheads="1"/>
          </p:cNvSpPr>
          <p:nvPr>
            <p:ph type="sldNum" sz="quarter" idx="12"/>
          </p:nvPr>
        </p:nvSpPr>
        <p:spPr>
          <a:ln/>
        </p:spPr>
        <p:txBody>
          <a:bodyPr/>
          <a:lstStyle>
            <a:lvl1pPr>
              <a:defRPr/>
            </a:lvl1pPr>
          </a:lstStyle>
          <a:p>
            <a:pPr>
              <a:defRPr/>
            </a:pPr>
            <a:fld id="{5B88D8DD-3B61-47C2-BF75-4F37DB8456AE}" type="slidenum">
              <a:rPr lang="en-US" altLang="en-US"/>
              <a:pPr>
                <a:defRPr/>
              </a:pPr>
              <a:t>‹#›</a:t>
            </a:fld>
            <a:endParaRPr lang="en-US" altLang="en-US"/>
          </a:p>
        </p:txBody>
      </p:sp>
    </p:spTree>
    <p:extLst>
      <p:ext uri="{BB962C8B-B14F-4D97-AF65-F5344CB8AC3E}">
        <p14:creationId xmlns:p14="http://schemas.microsoft.com/office/powerpoint/2010/main" val="3365063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A8C28D-B791-A65D-B701-880C05AF6F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E21A49-580F-EB75-2BE1-456813B59B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D8CE94-23E9-548D-D587-9697F3167D91}"/>
              </a:ext>
            </a:extLst>
          </p:cNvPr>
          <p:cNvSpPr>
            <a:spLocks noGrp="1" noChangeArrowheads="1"/>
          </p:cNvSpPr>
          <p:nvPr>
            <p:ph type="sldNum" sz="quarter" idx="12"/>
          </p:nvPr>
        </p:nvSpPr>
        <p:spPr>
          <a:ln/>
        </p:spPr>
        <p:txBody>
          <a:bodyPr/>
          <a:lstStyle>
            <a:lvl1pPr>
              <a:defRPr/>
            </a:lvl1pPr>
          </a:lstStyle>
          <a:p>
            <a:pPr>
              <a:defRPr/>
            </a:pPr>
            <a:fld id="{2C00CF23-E3A5-486C-8FE6-5F6266534186}" type="slidenum">
              <a:rPr lang="en-US" altLang="en-US"/>
              <a:pPr>
                <a:defRPr/>
              </a:pPr>
              <a:t>‹#›</a:t>
            </a:fld>
            <a:endParaRPr lang="en-US" altLang="en-US"/>
          </a:p>
        </p:txBody>
      </p:sp>
    </p:spTree>
    <p:extLst>
      <p:ext uri="{BB962C8B-B14F-4D97-AF65-F5344CB8AC3E}">
        <p14:creationId xmlns:p14="http://schemas.microsoft.com/office/powerpoint/2010/main" val="612368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F2F6BCC-9F09-8DB3-39D9-95D56547AC8F}"/>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5" name="Footer Placeholder 4">
            <a:extLst>
              <a:ext uri="{FF2B5EF4-FFF2-40B4-BE49-F238E27FC236}">
                <a16:creationId xmlns:a16="http://schemas.microsoft.com/office/drawing/2014/main" id="{F39C51EB-3290-4D0C-BDAE-6D30582F1C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C2ED35-1A68-98AD-37BC-0CFB9B739F61}"/>
              </a:ext>
            </a:extLst>
          </p:cNvPr>
          <p:cNvSpPr>
            <a:spLocks noGrp="1"/>
          </p:cNvSpPr>
          <p:nvPr>
            <p:ph type="sldNum" sz="quarter" idx="12"/>
          </p:nvPr>
        </p:nvSpPr>
        <p:spPr/>
        <p:txBody>
          <a:bodyPr/>
          <a:lstStyle>
            <a:lvl1pPr>
              <a:defRPr/>
            </a:lvl1pPr>
          </a:lstStyle>
          <a:p>
            <a:pPr>
              <a:defRPr/>
            </a:pPr>
            <a:fld id="{BD928397-ABA5-406C-AA81-C0C4756F9C9B}" type="slidenum">
              <a:rPr lang="en-US"/>
              <a:pPr>
                <a:defRPr/>
              </a:pPr>
              <a:t>‹#›</a:t>
            </a:fld>
            <a:endParaRPr lang="en-US"/>
          </a:p>
        </p:txBody>
      </p:sp>
    </p:spTree>
    <p:extLst>
      <p:ext uri="{BB962C8B-B14F-4D97-AF65-F5344CB8AC3E}">
        <p14:creationId xmlns:p14="http://schemas.microsoft.com/office/powerpoint/2010/main" val="2847647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DED80-4AAE-D75D-3014-2BA776BBCDFC}"/>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5" name="Footer Placeholder 4">
            <a:extLst>
              <a:ext uri="{FF2B5EF4-FFF2-40B4-BE49-F238E27FC236}">
                <a16:creationId xmlns:a16="http://schemas.microsoft.com/office/drawing/2014/main" id="{71A51089-07C1-FF00-1DDE-1E3F6B588D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1FE198-3AF5-73CE-20DB-95839B58D2F6}"/>
              </a:ext>
            </a:extLst>
          </p:cNvPr>
          <p:cNvSpPr>
            <a:spLocks noGrp="1"/>
          </p:cNvSpPr>
          <p:nvPr>
            <p:ph type="sldNum" sz="quarter" idx="12"/>
          </p:nvPr>
        </p:nvSpPr>
        <p:spPr/>
        <p:txBody>
          <a:bodyPr/>
          <a:lstStyle>
            <a:lvl1pPr>
              <a:defRPr/>
            </a:lvl1pPr>
          </a:lstStyle>
          <a:p>
            <a:pPr>
              <a:defRPr/>
            </a:pPr>
            <a:fld id="{DBA85946-E62C-49C3-8192-CF19A7BBCA73}" type="slidenum">
              <a:rPr lang="en-US"/>
              <a:pPr>
                <a:defRPr/>
              </a:pPr>
              <a:t>‹#›</a:t>
            </a:fld>
            <a:endParaRPr lang="en-US"/>
          </a:p>
        </p:txBody>
      </p:sp>
    </p:spTree>
    <p:extLst>
      <p:ext uri="{BB962C8B-B14F-4D97-AF65-F5344CB8AC3E}">
        <p14:creationId xmlns:p14="http://schemas.microsoft.com/office/powerpoint/2010/main" val="2784543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B5E77-C1C8-7FE1-28B9-EBBBE5A6BCAC}"/>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5" name="Footer Placeholder 4">
            <a:extLst>
              <a:ext uri="{FF2B5EF4-FFF2-40B4-BE49-F238E27FC236}">
                <a16:creationId xmlns:a16="http://schemas.microsoft.com/office/drawing/2014/main" id="{C078B9EA-3439-4B99-745C-52B4C4357D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760D47-8546-8C5D-792C-9B5F1F79020C}"/>
              </a:ext>
            </a:extLst>
          </p:cNvPr>
          <p:cNvSpPr>
            <a:spLocks noGrp="1"/>
          </p:cNvSpPr>
          <p:nvPr>
            <p:ph type="sldNum" sz="quarter" idx="12"/>
          </p:nvPr>
        </p:nvSpPr>
        <p:spPr/>
        <p:txBody>
          <a:bodyPr/>
          <a:lstStyle>
            <a:lvl1pPr>
              <a:defRPr/>
            </a:lvl1pPr>
          </a:lstStyle>
          <a:p>
            <a:pPr>
              <a:defRPr/>
            </a:pPr>
            <a:fld id="{7B221892-132F-4298-BF44-D350B00AFED9}" type="slidenum">
              <a:rPr lang="en-US"/>
              <a:pPr>
                <a:defRPr/>
              </a:pPr>
              <a:t>‹#›</a:t>
            </a:fld>
            <a:endParaRPr lang="en-US"/>
          </a:p>
        </p:txBody>
      </p:sp>
    </p:spTree>
    <p:extLst>
      <p:ext uri="{BB962C8B-B14F-4D97-AF65-F5344CB8AC3E}">
        <p14:creationId xmlns:p14="http://schemas.microsoft.com/office/powerpoint/2010/main" val="2147156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0539EE-587B-0F6F-4AAA-EB39BF70C46F}"/>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6" name="Footer Placeholder 4">
            <a:extLst>
              <a:ext uri="{FF2B5EF4-FFF2-40B4-BE49-F238E27FC236}">
                <a16:creationId xmlns:a16="http://schemas.microsoft.com/office/drawing/2014/main" id="{96B21D3B-6783-AA79-A298-1C1FE3CB18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14291C-D32B-28CE-38D1-F7E4EBB19000}"/>
              </a:ext>
            </a:extLst>
          </p:cNvPr>
          <p:cNvSpPr>
            <a:spLocks noGrp="1"/>
          </p:cNvSpPr>
          <p:nvPr>
            <p:ph type="sldNum" sz="quarter" idx="12"/>
          </p:nvPr>
        </p:nvSpPr>
        <p:spPr/>
        <p:txBody>
          <a:bodyPr/>
          <a:lstStyle>
            <a:lvl1pPr>
              <a:defRPr/>
            </a:lvl1pPr>
          </a:lstStyle>
          <a:p>
            <a:pPr>
              <a:defRPr/>
            </a:pPr>
            <a:fld id="{B6E85531-D0EF-4D67-BE7D-829BD9CDAAB5}" type="slidenum">
              <a:rPr lang="en-US"/>
              <a:pPr>
                <a:defRPr/>
              </a:pPr>
              <a:t>‹#›</a:t>
            </a:fld>
            <a:endParaRPr lang="en-US"/>
          </a:p>
        </p:txBody>
      </p:sp>
    </p:spTree>
    <p:extLst>
      <p:ext uri="{BB962C8B-B14F-4D97-AF65-F5344CB8AC3E}">
        <p14:creationId xmlns:p14="http://schemas.microsoft.com/office/powerpoint/2010/main" val="229248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E8B90B-C3CB-432A-90CF-9FA81E069199}" type="datetimeFigureOut">
              <a:rPr lang="en-US"/>
              <a:pPr>
                <a:defRPr/>
              </a:pPr>
              <a:t>12/3/2024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335310-6C93-4C35-A671-46754C48747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54338F1-8A2E-CF12-11D8-65974224A9BE}"/>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8" name="Footer Placeholder 4">
            <a:extLst>
              <a:ext uri="{FF2B5EF4-FFF2-40B4-BE49-F238E27FC236}">
                <a16:creationId xmlns:a16="http://schemas.microsoft.com/office/drawing/2014/main" id="{8EDAA01A-B8AC-BCF0-FD49-F5D17FBF39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B3FC45-B1CA-A5DC-2A03-E43943CECD39}"/>
              </a:ext>
            </a:extLst>
          </p:cNvPr>
          <p:cNvSpPr>
            <a:spLocks noGrp="1"/>
          </p:cNvSpPr>
          <p:nvPr>
            <p:ph type="sldNum" sz="quarter" idx="12"/>
          </p:nvPr>
        </p:nvSpPr>
        <p:spPr/>
        <p:txBody>
          <a:bodyPr/>
          <a:lstStyle>
            <a:lvl1pPr>
              <a:defRPr/>
            </a:lvl1pPr>
          </a:lstStyle>
          <a:p>
            <a:pPr>
              <a:defRPr/>
            </a:pPr>
            <a:fld id="{D0B94882-E546-4FC7-A451-BC4F0C107224}" type="slidenum">
              <a:rPr lang="en-US"/>
              <a:pPr>
                <a:defRPr/>
              </a:pPr>
              <a:t>‹#›</a:t>
            </a:fld>
            <a:endParaRPr lang="en-US"/>
          </a:p>
        </p:txBody>
      </p:sp>
    </p:spTree>
    <p:extLst>
      <p:ext uri="{BB962C8B-B14F-4D97-AF65-F5344CB8AC3E}">
        <p14:creationId xmlns:p14="http://schemas.microsoft.com/office/powerpoint/2010/main" val="3413293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BEB57C3-D66F-9602-3CBB-E827546260F6}"/>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4" name="Footer Placeholder 4">
            <a:extLst>
              <a:ext uri="{FF2B5EF4-FFF2-40B4-BE49-F238E27FC236}">
                <a16:creationId xmlns:a16="http://schemas.microsoft.com/office/drawing/2014/main" id="{44A02A40-9272-81AB-8245-7D07DDB54F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C16A5CB-DE43-EECB-C5CC-288465F108CB}"/>
              </a:ext>
            </a:extLst>
          </p:cNvPr>
          <p:cNvSpPr>
            <a:spLocks noGrp="1"/>
          </p:cNvSpPr>
          <p:nvPr>
            <p:ph type="sldNum" sz="quarter" idx="12"/>
          </p:nvPr>
        </p:nvSpPr>
        <p:spPr/>
        <p:txBody>
          <a:bodyPr/>
          <a:lstStyle>
            <a:lvl1pPr>
              <a:defRPr/>
            </a:lvl1pPr>
          </a:lstStyle>
          <a:p>
            <a:pPr>
              <a:defRPr/>
            </a:pPr>
            <a:fld id="{433EABB1-5AC9-41AF-952F-4DC14A321B12}" type="slidenum">
              <a:rPr lang="en-US"/>
              <a:pPr>
                <a:defRPr/>
              </a:pPr>
              <a:t>‹#›</a:t>
            </a:fld>
            <a:endParaRPr lang="en-US"/>
          </a:p>
        </p:txBody>
      </p:sp>
    </p:spTree>
    <p:extLst>
      <p:ext uri="{BB962C8B-B14F-4D97-AF65-F5344CB8AC3E}">
        <p14:creationId xmlns:p14="http://schemas.microsoft.com/office/powerpoint/2010/main" val="3413500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D48BB8-FFBD-F060-502C-8C55AF478601}"/>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3" name="Footer Placeholder 4">
            <a:extLst>
              <a:ext uri="{FF2B5EF4-FFF2-40B4-BE49-F238E27FC236}">
                <a16:creationId xmlns:a16="http://schemas.microsoft.com/office/drawing/2014/main" id="{A9E4457A-FA8C-508B-6E9C-6214DE7582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839BF7-D30C-8F32-91E8-174CF33C5C0F}"/>
              </a:ext>
            </a:extLst>
          </p:cNvPr>
          <p:cNvSpPr>
            <a:spLocks noGrp="1"/>
          </p:cNvSpPr>
          <p:nvPr>
            <p:ph type="sldNum" sz="quarter" idx="12"/>
          </p:nvPr>
        </p:nvSpPr>
        <p:spPr/>
        <p:txBody>
          <a:bodyPr/>
          <a:lstStyle>
            <a:lvl1pPr>
              <a:defRPr/>
            </a:lvl1pPr>
          </a:lstStyle>
          <a:p>
            <a:pPr>
              <a:defRPr/>
            </a:pPr>
            <a:fld id="{982CB2D5-CD37-4A19-87FE-577C82F815B2}" type="slidenum">
              <a:rPr lang="en-US"/>
              <a:pPr>
                <a:defRPr/>
              </a:pPr>
              <a:t>‹#›</a:t>
            </a:fld>
            <a:endParaRPr lang="en-US"/>
          </a:p>
        </p:txBody>
      </p:sp>
    </p:spTree>
    <p:extLst>
      <p:ext uri="{BB962C8B-B14F-4D97-AF65-F5344CB8AC3E}">
        <p14:creationId xmlns:p14="http://schemas.microsoft.com/office/powerpoint/2010/main" val="2648360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9847F9-C1F3-D82C-2F9D-D90A8CEA7A64}"/>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6" name="Footer Placeholder 4">
            <a:extLst>
              <a:ext uri="{FF2B5EF4-FFF2-40B4-BE49-F238E27FC236}">
                <a16:creationId xmlns:a16="http://schemas.microsoft.com/office/drawing/2014/main" id="{811D77B0-CA57-93FD-F0FC-925ABA8A02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F35CF0-BD7F-E98F-7F51-56E25137004C}"/>
              </a:ext>
            </a:extLst>
          </p:cNvPr>
          <p:cNvSpPr>
            <a:spLocks noGrp="1"/>
          </p:cNvSpPr>
          <p:nvPr>
            <p:ph type="sldNum" sz="quarter" idx="12"/>
          </p:nvPr>
        </p:nvSpPr>
        <p:spPr/>
        <p:txBody>
          <a:bodyPr/>
          <a:lstStyle>
            <a:lvl1pPr>
              <a:defRPr/>
            </a:lvl1pPr>
          </a:lstStyle>
          <a:p>
            <a:pPr>
              <a:defRPr/>
            </a:pPr>
            <a:fld id="{B9BDE49F-92D0-4E53-8AE0-DE36F428B850}" type="slidenum">
              <a:rPr lang="en-US"/>
              <a:pPr>
                <a:defRPr/>
              </a:pPr>
              <a:t>‹#›</a:t>
            </a:fld>
            <a:endParaRPr lang="en-US"/>
          </a:p>
        </p:txBody>
      </p:sp>
    </p:spTree>
    <p:extLst>
      <p:ext uri="{BB962C8B-B14F-4D97-AF65-F5344CB8AC3E}">
        <p14:creationId xmlns:p14="http://schemas.microsoft.com/office/powerpoint/2010/main" val="2576236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7DE1A3-C833-CEE4-CA88-64BD2BE1A5BE}"/>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6" name="Footer Placeholder 4">
            <a:extLst>
              <a:ext uri="{FF2B5EF4-FFF2-40B4-BE49-F238E27FC236}">
                <a16:creationId xmlns:a16="http://schemas.microsoft.com/office/drawing/2014/main" id="{95E9AD99-A6CD-91C4-E15A-BD43E3B341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8CE5B5-D527-4533-10C5-BA935F30849E}"/>
              </a:ext>
            </a:extLst>
          </p:cNvPr>
          <p:cNvSpPr>
            <a:spLocks noGrp="1"/>
          </p:cNvSpPr>
          <p:nvPr>
            <p:ph type="sldNum" sz="quarter" idx="12"/>
          </p:nvPr>
        </p:nvSpPr>
        <p:spPr/>
        <p:txBody>
          <a:bodyPr/>
          <a:lstStyle>
            <a:lvl1pPr>
              <a:defRPr/>
            </a:lvl1pPr>
          </a:lstStyle>
          <a:p>
            <a:pPr>
              <a:defRPr/>
            </a:pPr>
            <a:fld id="{02B9255E-9771-4AB0-9EE8-09545C4AF1CE}" type="slidenum">
              <a:rPr lang="en-US"/>
              <a:pPr>
                <a:defRPr/>
              </a:pPr>
              <a:t>‹#›</a:t>
            </a:fld>
            <a:endParaRPr lang="en-US"/>
          </a:p>
        </p:txBody>
      </p:sp>
    </p:spTree>
    <p:extLst>
      <p:ext uri="{BB962C8B-B14F-4D97-AF65-F5344CB8AC3E}">
        <p14:creationId xmlns:p14="http://schemas.microsoft.com/office/powerpoint/2010/main" val="399529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4E3FD-9CB4-0DE3-5203-3F28CD46ADEE}"/>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5" name="Footer Placeholder 4">
            <a:extLst>
              <a:ext uri="{FF2B5EF4-FFF2-40B4-BE49-F238E27FC236}">
                <a16:creationId xmlns:a16="http://schemas.microsoft.com/office/drawing/2014/main" id="{5B91A58F-C93C-4A25-77A6-1A1E2F3DAC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3209F5-5B6D-B747-15FA-BCC12D292834}"/>
              </a:ext>
            </a:extLst>
          </p:cNvPr>
          <p:cNvSpPr>
            <a:spLocks noGrp="1"/>
          </p:cNvSpPr>
          <p:nvPr>
            <p:ph type="sldNum" sz="quarter" idx="12"/>
          </p:nvPr>
        </p:nvSpPr>
        <p:spPr/>
        <p:txBody>
          <a:bodyPr/>
          <a:lstStyle>
            <a:lvl1pPr>
              <a:defRPr/>
            </a:lvl1pPr>
          </a:lstStyle>
          <a:p>
            <a:pPr>
              <a:defRPr/>
            </a:pPr>
            <a:fld id="{42E3E96F-3A75-4116-AF73-928175452169}" type="slidenum">
              <a:rPr lang="en-US"/>
              <a:pPr>
                <a:defRPr/>
              </a:pPr>
              <a:t>‹#›</a:t>
            </a:fld>
            <a:endParaRPr lang="en-US"/>
          </a:p>
        </p:txBody>
      </p:sp>
    </p:spTree>
    <p:extLst>
      <p:ext uri="{BB962C8B-B14F-4D97-AF65-F5344CB8AC3E}">
        <p14:creationId xmlns:p14="http://schemas.microsoft.com/office/powerpoint/2010/main" val="1901305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97941-C3D8-0F1F-94A8-9BD3A6EA0341}"/>
              </a:ext>
            </a:extLst>
          </p:cNvPr>
          <p:cNvSpPr>
            <a:spLocks noGrp="1"/>
          </p:cNvSpPr>
          <p:nvPr>
            <p:ph type="dt" sz="half" idx="10"/>
          </p:nvPr>
        </p:nvSpPr>
        <p:spPr/>
        <p:txBody>
          <a:bodyPr/>
          <a:lstStyle>
            <a:lvl1pPr>
              <a:defRPr/>
            </a:lvl1pPr>
          </a:lstStyle>
          <a:p>
            <a:pPr>
              <a:defRPr/>
            </a:pPr>
            <a:fld id="{A94D53CB-E699-4CF3-A0F6-C5A7A42188AF}" type="datetime1">
              <a:rPr lang="en-US"/>
              <a:pPr>
                <a:defRPr/>
              </a:pPr>
              <a:t>12/3/2024</a:t>
            </a:fld>
            <a:endParaRPr lang="en-US"/>
          </a:p>
        </p:txBody>
      </p:sp>
      <p:sp>
        <p:nvSpPr>
          <p:cNvPr id="5" name="Footer Placeholder 4">
            <a:extLst>
              <a:ext uri="{FF2B5EF4-FFF2-40B4-BE49-F238E27FC236}">
                <a16:creationId xmlns:a16="http://schemas.microsoft.com/office/drawing/2014/main" id="{09704FE2-896A-F9FF-D13A-1801AAB49D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0B4F0C-6E28-082C-D87F-21DE19478A88}"/>
              </a:ext>
            </a:extLst>
          </p:cNvPr>
          <p:cNvSpPr>
            <a:spLocks noGrp="1"/>
          </p:cNvSpPr>
          <p:nvPr>
            <p:ph type="sldNum" sz="quarter" idx="12"/>
          </p:nvPr>
        </p:nvSpPr>
        <p:spPr/>
        <p:txBody>
          <a:bodyPr/>
          <a:lstStyle>
            <a:lvl1pPr>
              <a:defRPr/>
            </a:lvl1pPr>
          </a:lstStyle>
          <a:p>
            <a:pPr>
              <a:defRPr/>
            </a:pPr>
            <a:fld id="{B22E34DB-34D4-4F08-BF91-90B850E6ACDA}" type="slidenum">
              <a:rPr lang="en-US"/>
              <a:pPr>
                <a:defRPr/>
              </a:pPr>
              <a:t>‹#›</a:t>
            </a:fld>
            <a:endParaRPr lang="en-US"/>
          </a:p>
        </p:txBody>
      </p:sp>
    </p:spTree>
    <p:extLst>
      <p:ext uri="{BB962C8B-B14F-4D97-AF65-F5344CB8AC3E}">
        <p14:creationId xmlns:p14="http://schemas.microsoft.com/office/powerpoint/2010/main" val="1682790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3AFB076-23AB-C797-DF19-C2150F6C81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1208E0-3CEA-7192-F90C-52108E89DB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AA55A5-B374-CE5A-D8AD-1E4402BB6FF3}"/>
              </a:ext>
            </a:extLst>
          </p:cNvPr>
          <p:cNvSpPr>
            <a:spLocks noGrp="1" noChangeArrowheads="1"/>
          </p:cNvSpPr>
          <p:nvPr>
            <p:ph type="sldNum" sz="quarter" idx="12"/>
          </p:nvPr>
        </p:nvSpPr>
        <p:spPr>
          <a:ln/>
        </p:spPr>
        <p:txBody>
          <a:bodyPr/>
          <a:lstStyle>
            <a:lvl1pPr>
              <a:defRPr/>
            </a:lvl1pPr>
          </a:lstStyle>
          <a:p>
            <a:pPr>
              <a:defRPr/>
            </a:pPr>
            <a:fld id="{793097ED-B796-499B-B673-5E3D1EFA6E9A}" type="slidenum">
              <a:rPr lang="en-US" altLang="en-US"/>
              <a:pPr>
                <a:defRPr/>
              </a:pPr>
              <a:t>‹#›</a:t>
            </a:fld>
            <a:endParaRPr lang="en-US" altLang="en-US"/>
          </a:p>
        </p:txBody>
      </p:sp>
    </p:spTree>
    <p:extLst>
      <p:ext uri="{BB962C8B-B14F-4D97-AF65-F5344CB8AC3E}">
        <p14:creationId xmlns:p14="http://schemas.microsoft.com/office/powerpoint/2010/main" val="3595273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9BB72C-DC95-AE31-37AE-2723D1F883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7E59AE-697F-4EF9-FD6A-3E224ECF6D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50986D-A6B5-C115-2D7F-BD93F59F6DF0}"/>
              </a:ext>
            </a:extLst>
          </p:cNvPr>
          <p:cNvSpPr>
            <a:spLocks noGrp="1" noChangeArrowheads="1"/>
          </p:cNvSpPr>
          <p:nvPr>
            <p:ph type="sldNum" sz="quarter" idx="12"/>
          </p:nvPr>
        </p:nvSpPr>
        <p:spPr>
          <a:ln/>
        </p:spPr>
        <p:txBody>
          <a:bodyPr/>
          <a:lstStyle>
            <a:lvl1pPr>
              <a:defRPr/>
            </a:lvl1pPr>
          </a:lstStyle>
          <a:p>
            <a:pPr>
              <a:defRPr/>
            </a:pPr>
            <a:fld id="{0617DE3A-A502-4763-83D0-97279E72F40C}" type="slidenum">
              <a:rPr lang="en-US" altLang="en-US"/>
              <a:pPr>
                <a:defRPr/>
              </a:pPr>
              <a:t>‹#›</a:t>
            </a:fld>
            <a:endParaRPr lang="en-US" altLang="en-US"/>
          </a:p>
        </p:txBody>
      </p:sp>
    </p:spTree>
    <p:extLst>
      <p:ext uri="{BB962C8B-B14F-4D97-AF65-F5344CB8AC3E}">
        <p14:creationId xmlns:p14="http://schemas.microsoft.com/office/powerpoint/2010/main" val="827337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78DC8AC-2FCA-CE6D-0E37-8970405BEC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DC04ADD-21FA-1004-606D-4A1EF95374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3CA7CB-9980-2F88-D102-FD447AA5EBDC}"/>
              </a:ext>
            </a:extLst>
          </p:cNvPr>
          <p:cNvSpPr>
            <a:spLocks noGrp="1" noChangeArrowheads="1"/>
          </p:cNvSpPr>
          <p:nvPr>
            <p:ph type="sldNum" sz="quarter" idx="12"/>
          </p:nvPr>
        </p:nvSpPr>
        <p:spPr>
          <a:ln/>
        </p:spPr>
        <p:txBody>
          <a:bodyPr/>
          <a:lstStyle>
            <a:lvl1pPr>
              <a:defRPr/>
            </a:lvl1pPr>
          </a:lstStyle>
          <a:p>
            <a:pPr>
              <a:defRPr/>
            </a:pPr>
            <a:fld id="{DE947B21-6435-4AD5-8175-177A4B14AE1E}" type="slidenum">
              <a:rPr lang="en-US" altLang="en-US"/>
              <a:pPr>
                <a:defRPr/>
              </a:pPr>
              <a:t>‹#›</a:t>
            </a:fld>
            <a:endParaRPr lang="en-US" altLang="en-US"/>
          </a:p>
        </p:txBody>
      </p:sp>
    </p:spTree>
    <p:extLst>
      <p:ext uri="{BB962C8B-B14F-4D97-AF65-F5344CB8AC3E}">
        <p14:creationId xmlns:p14="http://schemas.microsoft.com/office/powerpoint/2010/main" val="65817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8452F0-7678-4B95-922D-5D9BBD596E88}" type="datetimeFigureOut">
              <a:rPr lang="en-US"/>
              <a:pPr>
                <a:defRPr/>
              </a:pPr>
              <a:t>12/3/2024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C4BCA8-0048-4D22-96DD-B9C578E0B80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F7FBF9-956E-B0CA-0796-A69724F048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6558DF-52F7-6B32-DDF5-6DA8413932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3ED86ED-2D35-DA69-B929-DAEC7D63A378}"/>
              </a:ext>
            </a:extLst>
          </p:cNvPr>
          <p:cNvSpPr>
            <a:spLocks noGrp="1" noChangeArrowheads="1"/>
          </p:cNvSpPr>
          <p:nvPr>
            <p:ph type="sldNum" sz="quarter" idx="12"/>
          </p:nvPr>
        </p:nvSpPr>
        <p:spPr>
          <a:ln/>
        </p:spPr>
        <p:txBody>
          <a:bodyPr/>
          <a:lstStyle>
            <a:lvl1pPr>
              <a:defRPr/>
            </a:lvl1pPr>
          </a:lstStyle>
          <a:p>
            <a:pPr>
              <a:defRPr/>
            </a:pPr>
            <a:fld id="{33363546-B6C2-40F8-9C82-409B9EC16561}" type="slidenum">
              <a:rPr lang="en-US" altLang="en-US"/>
              <a:pPr>
                <a:defRPr/>
              </a:pPr>
              <a:t>‹#›</a:t>
            </a:fld>
            <a:endParaRPr lang="en-US" altLang="en-US"/>
          </a:p>
        </p:txBody>
      </p:sp>
    </p:spTree>
    <p:extLst>
      <p:ext uri="{BB962C8B-B14F-4D97-AF65-F5344CB8AC3E}">
        <p14:creationId xmlns:p14="http://schemas.microsoft.com/office/powerpoint/2010/main" val="2098421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94B1D58-7534-C940-058D-9D35BF2464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C4182C7-B385-C538-4FF2-CF67D77482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830CB89-7D34-8CD7-B0A2-40478C5FCE7B}"/>
              </a:ext>
            </a:extLst>
          </p:cNvPr>
          <p:cNvSpPr>
            <a:spLocks noGrp="1" noChangeArrowheads="1"/>
          </p:cNvSpPr>
          <p:nvPr>
            <p:ph type="sldNum" sz="quarter" idx="12"/>
          </p:nvPr>
        </p:nvSpPr>
        <p:spPr>
          <a:ln/>
        </p:spPr>
        <p:txBody>
          <a:bodyPr/>
          <a:lstStyle>
            <a:lvl1pPr>
              <a:defRPr/>
            </a:lvl1pPr>
          </a:lstStyle>
          <a:p>
            <a:pPr>
              <a:defRPr/>
            </a:pPr>
            <a:fld id="{11765689-13DE-4695-8C9E-34D920438130}" type="slidenum">
              <a:rPr lang="en-US" altLang="en-US"/>
              <a:pPr>
                <a:defRPr/>
              </a:pPr>
              <a:t>‹#›</a:t>
            </a:fld>
            <a:endParaRPr lang="en-US" altLang="en-US"/>
          </a:p>
        </p:txBody>
      </p:sp>
    </p:spTree>
    <p:extLst>
      <p:ext uri="{BB962C8B-B14F-4D97-AF65-F5344CB8AC3E}">
        <p14:creationId xmlns:p14="http://schemas.microsoft.com/office/powerpoint/2010/main" val="2144262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30144F6-9ECD-3BDF-3323-17A76AE0FA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1F170DC-5260-B456-23EB-5D3926CC03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EF33565-6328-4F89-74ED-158D7502AA83}"/>
              </a:ext>
            </a:extLst>
          </p:cNvPr>
          <p:cNvSpPr>
            <a:spLocks noGrp="1" noChangeArrowheads="1"/>
          </p:cNvSpPr>
          <p:nvPr>
            <p:ph type="sldNum" sz="quarter" idx="12"/>
          </p:nvPr>
        </p:nvSpPr>
        <p:spPr>
          <a:ln/>
        </p:spPr>
        <p:txBody>
          <a:bodyPr/>
          <a:lstStyle>
            <a:lvl1pPr>
              <a:defRPr/>
            </a:lvl1pPr>
          </a:lstStyle>
          <a:p>
            <a:pPr>
              <a:defRPr/>
            </a:pPr>
            <a:fld id="{5A90F685-FF4B-401F-8104-AA47D527D26C}" type="slidenum">
              <a:rPr lang="en-US" altLang="en-US"/>
              <a:pPr>
                <a:defRPr/>
              </a:pPr>
              <a:t>‹#›</a:t>
            </a:fld>
            <a:endParaRPr lang="en-US" altLang="en-US"/>
          </a:p>
        </p:txBody>
      </p:sp>
    </p:spTree>
    <p:extLst>
      <p:ext uri="{BB962C8B-B14F-4D97-AF65-F5344CB8AC3E}">
        <p14:creationId xmlns:p14="http://schemas.microsoft.com/office/powerpoint/2010/main" val="162443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1B1A8D-BD9A-3B34-D765-1AD56643F8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292AAA4-3FCA-8726-E7C2-506DD47CB5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313D264-8F51-14AD-A6E0-905A2687C620}"/>
              </a:ext>
            </a:extLst>
          </p:cNvPr>
          <p:cNvSpPr>
            <a:spLocks noGrp="1" noChangeArrowheads="1"/>
          </p:cNvSpPr>
          <p:nvPr>
            <p:ph type="sldNum" sz="quarter" idx="12"/>
          </p:nvPr>
        </p:nvSpPr>
        <p:spPr>
          <a:ln/>
        </p:spPr>
        <p:txBody>
          <a:bodyPr/>
          <a:lstStyle>
            <a:lvl1pPr>
              <a:defRPr/>
            </a:lvl1pPr>
          </a:lstStyle>
          <a:p>
            <a:pPr>
              <a:defRPr/>
            </a:pPr>
            <a:fld id="{25A4FAB1-8599-44A4-8548-532CCD9E73AC}" type="slidenum">
              <a:rPr lang="en-US" altLang="en-US"/>
              <a:pPr>
                <a:defRPr/>
              </a:pPr>
              <a:t>‹#›</a:t>
            </a:fld>
            <a:endParaRPr lang="en-US" altLang="en-US"/>
          </a:p>
        </p:txBody>
      </p:sp>
    </p:spTree>
    <p:extLst>
      <p:ext uri="{BB962C8B-B14F-4D97-AF65-F5344CB8AC3E}">
        <p14:creationId xmlns:p14="http://schemas.microsoft.com/office/powerpoint/2010/main" val="1432764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313C0EB-9ABF-900D-F55A-2FEAB77527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F21EA31-6FFD-A29A-0093-F68890DAA2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4B60E32-374D-916B-F945-26D79ED217A3}"/>
              </a:ext>
            </a:extLst>
          </p:cNvPr>
          <p:cNvSpPr>
            <a:spLocks noGrp="1" noChangeArrowheads="1"/>
          </p:cNvSpPr>
          <p:nvPr>
            <p:ph type="sldNum" sz="quarter" idx="12"/>
          </p:nvPr>
        </p:nvSpPr>
        <p:spPr>
          <a:ln/>
        </p:spPr>
        <p:txBody>
          <a:bodyPr/>
          <a:lstStyle>
            <a:lvl1pPr>
              <a:defRPr/>
            </a:lvl1pPr>
          </a:lstStyle>
          <a:p>
            <a:pPr>
              <a:defRPr/>
            </a:pPr>
            <a:fld id="{D18462F6-7117-4D8F-B3CD-C79E3E988E4E}" type="slidenum">
              <a:rPr lang="en-US" altLang="en-US"/>
              <a:pPr>
                <a:defRPr/>
              </a:pPr>
              <a:t>‹#›</a:t>
            </a:fld>
            <a:endParaRPr lang="en-US" altLang="en-US"/>
          </a:p>
        </p:txBody>
      </p:sp>
    </p:spTree>
    <p:extLst>
      <p:ext uri="{BB962C8B-B14F-4D97-AF65-F5344CB8AC3E}">
        <p14:creationId xmlns:p14="http://schemas.microsoft.com/office/powerpoint/2010/main" val="4211657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3339129-9CD6-1F81-2691-23CBA6720B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5B4D0DF-EA3F-8604-CD0A-EF2463D5F9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84A0A72-897D-AEF9-C0CE-B480BF57E326}"/>
              </a:ext>
            </a:extLst>
          </p:cNvPr>
          <p:cNvSpPr>
            <a:spLocks noGrp="1" noChangeArrowheads="1"/>
          </p:cNvSpPr>
          <p:nvPr>
            <p:ph type="sldNum" sz="quarter" idx="12"/>
          </p:nvPr>
        </p:nvSpPr>
        <p:spPr>
          <a:ln/>
        </p:spPr>
        <p:txBody>
          <a:bodyPr/>
          <a:lstStyle>
            <a:lvl1pPr>
              <a:defRPr/>
            </a:lvl1pPr>
          </a:lstStyle>
          <a:p>
            <a:pPr>
              <a:defRPr/>
            </a:pPr>
            <a:fld id="{5F43149A-0B59-452B-89C8-33C98A563774}" type="slidenum">
              <a:rPr lang="en-US" altLang="en-US"/>
              <a:pPr>
                <a:defRPr/>
              </a:pPr>
              <a:t>‹#›</a:t>
            </a:fld>
            <a:endParaRPr lang="en-US" altLang="en-US"/>
          </a:p>
        </p:txBody>
      </p:sp>
    </p:spTree>
    <p:extLst>
      <p:ext uri="{BB962C8B-B14F-4D97-AF65-F5344CB8AC3E}">
        <p14:creationId xmlns:p14="http://schemas.microsoft.com/office/powerpoint/2010/main" val="10167225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3B922B-AAF1-450F-6981-2F1B19B049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406AC33-254A-DE90-F44D-4BEFE2D6AB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1D581E8-0987-DBEC-F184-DB662C2A2965}"/>
              </a:ext>
            </a:extLst>
          </p:cNvPr>
          <p:cNvSpPr>
            <a:spLocks noGrp="1" noChangeArrowheads="1"/>
          </p:cNvSpPr>
          <p:nvPr>
            <p:ph type="sldNum" sz="quarter" idx="12"/>
          </p:nvPr>
        </p:nvSpPr>
        <p:spPr>
          <a:ln/>
        </p:spPr>
        <p:txBody>
          <a:bodyPr/>
          <a:lstStyle>
            <a:lvl1pPr>
              <a:defRPr/>
            </a:lvl1pPr>
          </a:lstStyle>
          <a:p>
            <a:pPr>
              <a:defRPr/>
            </a:pPr>
            <a:fld id="{1DEFB076-DE8A-413B-B4A3-B5D819E5CA4C}" type="slidenum">
              <a:rPr lang="en-US" altLang="en-US"/>
              <a:pPr>
                <a:defRPr/>
              </a:pPr>
              <a:t>‹#›</a:t>
            </a:fld>
            <a:endParaRPr lang="en-US" altLang="en-US"/>
          </a:p>
        </p:txBody>
      </p:sp>
    </p:spTree>
    <p:extLst>
      <p:ext uri="{BB962C8B-B14F-4D97-AF65-F5344CB8AC3E}">
        <p14:creationId xmlns:p14="http://schemas.microsoft.com/office/powerpoint/2010/main" val="921589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ED8580-3211-602B-3BDF-FE69D0BE2B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E6635A-2D13-5407-27A2-5C8BE2FF1E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ECD5BA-56F3-44A2-BA86-05A3CC3EA78B}"/>
              </a:ext>
            </a:extLst>
          </p:cNvPr>
          <p:cNvSpPr>
            <a:spLocks noGrp="1" noChangeArrowheads="1"/>
          </p:cNvSpPr>
          <p:nvPr>
            <p:ph type="sldNum" sz="quarter" idx="12"/>
          </p:nvPr>
        </p:nvSpPr>
        <p:spPr>
          <a:ln/>
        </p:spPr>
        <p:txBody>
          <a:bodyPr/>
          <a:lstStyle>
            <a:lvl1pPr>
              <a:defRPr/>
            </a:lvl1pPr>
          </a:lstStyle>
          <a:p>
            <a:pPr>
              <a:defRPr/>
            </a:pPr>
            <a:fld id="{744E86F5-352A-4467-8004-FCFABEC60142}" type="slidenum">
              <a:rPr lang="en-US" altLang="en-US"/>
              <a:pPr>
                <a:defRPr/>
              </a:pPr>
              <a:t>‹#›</a:t>
            </a:fld>
            <a:endParaRPr lang="en-US" altLang="en-US"/>
          </a:p>
        </p:txBody>
      </p:sp>
    </p:spTree>
    <p:extLst>
      <p:ext uri="{BB962C8B-B14F-4D97-AF65-F5344CB8AC3E}">
        <p14:creationId xmlns:p14="http://schemas.microsoft.com/office/powerpoint/2010/main" val="2945989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09188139-AE7B-4AEE-3AD4-329099F237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931A4CD-AC1E-02EB-DE30-CD504BBA31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845BBB9-B2E5-19D2-ED16-BD7C207E4074}"/>
              </a:ext>
            </a:extLst>
          </p:cNvPr>
          <p:cNvSpPr>
            <a:spLocks noGrp="1" noChangeArrowheads="1"/>
          </p:cNvSpPr>
          <p:nvPr>
            <p:ph type="sldNum" sz="quarter" idx="12"/>
          </p:nvPr>
        </p:nvSpPr>
        <p:spPr>
          <a:ln/>
        </p:spPr>
        <p:txBody>
          <a:bodyPr/>
          <a:lstStyle>
            <a:lvl1pPr>
              <a:defRPr/>
            </a:lvl1pPr>
          </a:lstStyle>
          <a:p>
            <a:pPr>
              <a:defRPr/>
            </a:pPr>
            <a:fld id="{E4BB83A7-F9F5-4E78-80E8-C732AFAD43CB}" type="slidenum">
              <a:rPr lang="en-US" altLang="en-US"/>
              <a:pPr>
                <a:defRPr/>
              </a:pPr>
              <a:t>‹#›</a:t>
            </a:fld>
            <a:endParaRPr lang="en-US" altLang="en-US"/>
          </a:p>
        </p:txBody>
      </p:sp>
    </p:spTree>
    <p:extLst>
      <p:ext uri="{BB962C8B-B14F-4D97-AF65-F5344CB8AC3E}">
        <p14:creationId xmlns:p14="http://schemas.microsoft.com/office/powerpoint/2010/main" val="2777450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6C1C5E-6C46-7AD5-F16A-91DAB04AA8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57CF5A9-E06A-6CEC-1A02-726AE804D5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3A9CB5-39F3-F4A1-74FA-0CB1AAD7F346}"/>
              </a:ext>
            </a:extLst>
          </p:cNvPr>
          <p:cNvSpPr>
            <a:spLocks noGrp="1" noChangeArrowheads="1"/>
          </p:cNvSpPr>
          <p:nvPr>
            <p:ph type="sldNum" sz="quarter" idx="12"/>
          </p:nvPr>
        </p:nvSpPr>
        <p:spPr>
          <a:ln/>
        </p:spPr>
        <p:txBody>
          <a:bodyPr/>
          <a:lstStyle>
            <a:lvl1pPr>
              <a:defRPr/>
            </a:lvl1pPr>
          </a:lstStyle>
          <a:p>
            <a:pPr>
              <a:defRPr/>
            </a:pPr>
            <a:fld id="{546E1DD5-1408-4296-91A4-1E331EB81CBF}" type="slidenum">
              <a:rPr lang="en-US" altLang="en-US"/>
              <a:pPr>
                <a:defRPr/>
              </a:pPr>
              <a:t>‹#›</a:t>
            </a:fld>
            <a:endParaRPr lang="en-US" altLang="en-US"/>
          </a:p>
        </p:txBody>
      </p:sp>
    </p:spTree>
    <p:extLst>
      <p:ext uri="{BB962C8B-B14F-4D97-AF65-F5344CB8AC3E}">
        <p14:creationId xmlns:p14="http://schemas.microsoft.com/office/powerpoint/2010/main" val="142892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A1B006-0201-4099-AAF8-55AB3A6F80F1}" type="datetimeFigureOut">
              <a:rPr lang="en-US"/>
              <a:pPr>
                <a:defRPr/>
              </a:pPr>
              <a:t>12/3/2024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938AA1-5345-4B64-B338-F50EB831228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9335BBF2-7913-E333-8749-686ECD4349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CE0B036-C0CB-4DEB-9B2B-5CE35D20E0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2D9B7B-FFCA-EE58-11CA-520225ED1A68}"/>
              </a:ext>
            </a:extLst>
          </p:cNvPr>
          <p:cNvSpPr>
            <a:spLocks noGrp="1" noChangeArrowheads="1"/>
          </p:cNvSpPr>
          <p:nvPr>
            <p:ph type="sldNum" sz="quarter" idx="12"/>
          </p:nvPr>
        </p:nvSpPr>
        <p:spPr>
          <a:ln/>
        </p:spPr>
        <p:txBody>
          <a:bodyPr/>
          <a:lstStyle>
            <a:lvl1pPr>
              <a:defRPr/>
            </a:lvl1pPr>
          </a:lstStyle>
          <a:p>
            <a:pPr>
              <a:defRPr/>
            </a:pPr>
            <a:fld id="{7767F2E7-AC64-453F-8770-DFF0F83CA3FA}" type="slidenum">
              <a:rPr lang="en-US" altLang="en-US"/>
              <a:pPr>
                <a:defRPr/>
              </a:pPr>
              <a:t>‹#›</a:t>
            </a:fld>
            <a:endParaRPr lang="en-US" altLang="en-US"/>
          </a:p>
        </p:txBody>
      </p:sp>
    </p:spTree>
    <p:extLst>
      <p:ext uri="{BB962C8B-B14F-4D97-AF65-F5344CB8AC3E}">
        <p14:creationId xmlns:p14="http://schemas.microsoft.com/office/powerpoint/2010/main" val="25583837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8C5D2CD-812D-B00F-AC65-B2B3F44A4B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4659104-AD07-8852-9C55-DF496ADC6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52FF75F-9804-C307-9019-3892142EAB45}"/>
              </a:ext>
            </a:extLst>
          </p:cNvPr>
          <p:cNvSpPr>
            <a:spLocks noGrp="1" noChangeArrowheads="1"/>
          </p:cNvSpPr>
          <p:nvPr>
            <p:ph type="sldNum" sz="quarter" idx="12"/>
          </p:nvPr>
        </p:nvSpPr>
        <p:spPr>
          <a:ln/>
        </p:spPr>
        <p:txBody>
          <a:bodyPr/>
          <a:lstStyle>
            <a:lvl1pPr>
              <a:defRPr/>
            </a:lvl1pPr>
          </a:lstStyle>
          <a:p>
            <a:pPr>
              <a:defRPr/>
            </a:pPr>
            <a:fld id="{4A0E7BAF-FC07-48D0-A3AE-923ABAAF2C36}" type="slidenum">
              <a:rPr lang="en-US" altLang="en-US"/>
              <a:pPr>
                <a:defRPr/>
              </a:pPr>
              <a:t>‹#›</a:t>
            </a:fld>
            <a:endParaRPr lang="en-US" altLang="en-US"/>
          </a:p>
        </p:txBody>
      </p:sp>
    </p:spTree>
    <p:extLst>
      <p:ext uri="{BB962C8B-B14F-4D97-AF65-F5344CB8AC3E}">
        <p14:creationId xmlns:p14="http://schemas.microsoft.com/office/powerpoint/2010/main" val="3342302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D50F92E-6A32-D0F5-F4C4-372505A9E3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C3B5D50-8423-5FE4-71B7-400015E5AC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F3AFC97-A8B8-687E-9A0E-BA595A4036BC}"/>
              </a:ext>
            </a:extLst>
          </p:cNvPr>
          <p:cNvSpPr>
            <a:spLocks noGrp="1" noChangeArrowheads="1"/>
          </p:cNvSpPr>
          <p:nvPr>
            <p:ph type="sldNum" sz="quarter" idx="12"/>
          </p:nvPr>
        </p:nvSpPr>
        <p:spPr>
          <a:ln/>
        </p:spPr>
        <p:txBody>
          <a:bodyPr/>
          <a:lstStyle>
            <a:lvl1pPr>
              <a:defRPr/>
            </a:lvl1pPr>
          </a:lstStyle>
          <a:p>
            <a:pPr>
              <a:defRPr/>
            </a:pPr>
            <a:fld id="{AD57CCF6-4F9C-4A86-BF72-16B903D44436}" type="slidenum">
              <a:rPr lang="en-US" altLang="en-US"/>
              <a:pPr>
                <a:defRPr/>
              </a:pPr>
              <a:t>‹#›</a:t>
            </a:fld>
            <a:endParaRPr lang="en-US" altLang="en-US"/>
          </a:p>
        </p:txBody>
      </p:sp>
    </p:spTree>
    <p:extLst>
      <p:ext uri="{BB962C8B-B14F-4D97-AF65-F5344CB8AC3E}">
        <p14:creationId xmlns:p14="http://schemas.microsoft.com/office/powerpoint/2010/main" val="28425286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00C558-9B42-B630-1148-47F0E20A3D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970D924-7347-625D-8ECC-AD7254A363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7EBF27-7386-FB53-D8C2-83804239BAD1}"/>
              </a:ext>
            </a:extLst>
          </p:cNvPr>
          <p:cNvSpPr>
            <a:spLocks noGrp="1" noChangeArrowheads="1"/>
          </p:cNvSpPr>
          <p:nvPr>
            <p:ph type="sldNum" sz="quarter" idx="12"/>
          </p:nvPr>
        </p:nvSpPr>
        <p:spPr>
          <a:ln/>
        </p:spPr>
        <p:txBody>
          <a:bodyPr/>
          <a:lstStyle>
            <a:lvl1pPr>
              <a:defRPr/>
            </a:lvl1pPr>
          </a:lstStyle>
          <a:p>
            <a:pPr>
              <a:defRPr/>
            </a:pPr>
            <a:fld id="{B021EBBE-2351-4E9D-8F43-30E5248F4943}" type="slidenum">
              <a:rPr lang="en-US" altLang="en-US"/>
              <a:pPr>
                <a:defRPr/>
              </a:pPr>
              <a:t>‹#›</a:t>
            </a:fld>
            <a:endParaRPr lang="en-US" altLang="en-US"/>
          </a:p>
        </p:txBody>
      </p:sp>
    </p:spTree>
    <p:extLst>
      <p:ext uri="{BB962C8B-B14F-4D97-AF65-F5344CB8AC3E}">
        <p14:creationId xmlns:p14="http://schemas.microsoft.com/office/powerpoint/2010/main" val="3516136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8523BB-06BE-F528-BD41-1CD53C3FA3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90FE5AD-A81E-DF99-58C1-8EA8DDC672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D787DCF-C596-812D-3A7C-6C00ACDC8439}"/>
              </a:ext>
            </a:extLst>
          </p:cNvPr>
          <p:cNvSpPr>
            <a:spLocks noGrp="1" noChangeArrowheads="1"/>
          </p:cNvSpPr>
          <p:nvPr>
            <p:ph type="sldNum" sz="quarter" idx="12"/>
          </p:nvPr>
        </p:nvSpPr>
        <p:spPr>
          <a:ln/>
        </p:spPr>
        <p:txBody>
          <a:bodyPr/>
          <a:lstStyle>
            <a:lvl1pPr>
              <a:defRPr/>
            </a:lvl1pPr>
          </a:lstStyle>
          <a:p>
            <a:pPr>
              <a:defRPr/>
            </a:pPr>
            <a:fld id="{78A78328-3CAB-40D7-A0FF-0511EE3E22CA}" type="slidenum">
              <a:rPr lang="en-US" altLang="en-US"/>
              <a:pPr>
                <a:defRPr/>
              </a:pPr>
              <a:t>‹#›</a:t>
            </a:fld>
            <a:endParaRPr lang="en-US" altLang="en-US"/>
          </a:p>
        </p:txBody>
      </p:sp>
    </p:spTree>
    <p:extLst>
      <p:ext uri="{BB962C8B-B14F-4D97-AF65-F5344CB8AC3E}">
        <p14:creationId xmlns:p14="http://schemas.microsoft.com/office/powerpoint/2010/main" val="3749993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2B50A25B-3F7B-5632-033F-44EE365FAC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64A3509-64DD-B54F-5E49-70A2FC48DF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C3E68DB-549C-9B39-0FF5-09E94E3A1A88}"/>
              </a:ext>
            </a:extLst>
          </p:cNvPr>
          <p:cNvSpPr>
            <a:spLocks noGrp="1" noChangeArrowheads="1"/>
          </p:cNvSpPr>
          <p:nvPr>
            <p:ph type="sldNum" sz="quarter" idx="12"/>
          </p:nvPr>
        </p:nvSpPr>
        <p:spPr>
          <a:ln/>
        </p:spPr>
        <p:txBody>
          <a:bodyPr/>
          <a:lstStyle>
            <a:lvl1pPr>
              <a:defRPr/>
            </a:lvl1pPr>
          </a:lstStyle>
          <a:p>
            <a:pPr>
              <a:defRPr/>
            </a:pPr>
            <a:fld id="{1DF7C0AD-26DD-45A5-9D4E-3D1864A8DBA1}" type="slidenum">
              <a:rPr lang="en-US" altLang="en-US"/>
              <a:pPr>
                <a:defRPr/>
              </a:pPr>
              <a:t>‹#›</a:t>
            </a:fld>
            <a:endParaRPr lang="en-US" altLang="en-US"/>
          </a:p>
        </p:txBody>
      </p:sp>
    </p:spTree>
    <p:extLst>
      <p:ext uri="{BB962C8B-B14F-4D97-AF65-F5344CB8AC3E}">
        <p14:creationId xmlns:p14="http://schemas.microsoft.com/office/powerpoint/2010/main" val="3383517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F5AA18FF-66A3-2816-2EEF-4AEEA072D0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84B0FC-8F48-512D-133E-3D3758C37A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37FDE51-563B-BA2B-61A2-516AEBCC4163}"/>
              </a:ext>
            </a:extLst>
          </p:cNvPr>
          <p:cNvSpPr>
            <a:spLocks noGrp="1" noChangeArrowheads="1"/>
          </p:cNvSpPr>
          <p:nvPr>
            <p:ph type="sldNum" sz="quarter" idx="12"/>
          </p:nvPr>
        </p:nvSpPr>
        <p:spPr>
          <a:ln/>
        </p:spPr>
        <p:txBody>
          <a:bodyPr/>
          <a:lstStyle>
            <a:lvl1pPr>
              <a:defRPr/>
            </a:lvl1pPr>
          </a:lstStyle>
          <a:p>
            <a:pPr>
              <a:defRPr/>
            </a:pPr>
            <a:fld id="{9197C407-B8EA-4F5F-972B-EAD82D42547D}" type="slidenum">
              <a:rPr lang="en-US" altLang="en-US"/>
              <a:pPr>
                <a:defRPr/>
              </a:pPr>
              <a:t>‹#›</a:t>
            </a:fld>
            <a:endParaRPr lang="en-US" altLang="en-US"/>
          </a:p>
        </p:txBody>
      </p:sp>
    </p:spTree>
    <p:extLst>
      <p:ext uri="{BB962C8B-B14F-4D97-AF65-F5344CB8AC3E}">
        <p14:creationId xmlns:p14="http://schemas.microsoft.com/office/powerpoint/2010/main" val="583030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D2A525-DB07-E58B-42F8-635B440A07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647684C-E2B3-003B-098E-F9CBF0A76E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1731C3-EE86-B5CE-443F-5A2DA5DCF9A0}"/>
              </a:ext>
            </a:extLst>
          </p:cNvPr>
          <p:cNvSpPr>
            <a:spLocks noGrp="1" noChangeArrowheads="1"/>
          </p:cNvSpPr>
          <p:nvPr>
            <p:ph type="sldNum" sz="quarter" idx="12"/>
          </p:nvPr>
        </p:nvSpPr>
        <p:spPr>
          <a:ln/>
        </p:spPr>
        <p:txBody>
          <a:bodyPr/>
          <a:lstStyle>
            <a:lvl1pPr>
              <a:defRPr/>
            </a:lvl1pPr>
          </a:lstStyle>
          <a:p>
            <a:pPr>
              <a:defRPr/>
            </a:pPr>
            <a:fld id="{1F0FC321-97C4-4160-B7AC-D6E174BF80BC}" type="slidenum">
              <a:rPr lang="en-US" altLang="en-US"/>
              <a:pPr>
                <a:defRPr/>
              </a:pPr>
              <a:t>‹#›</a:t>
            </a:fld>
            <a:endParaRPr lang="en-US" altLang="en-US"/>
          </a:p>
        </p:txBody>
      </p:sp>
    </p:spTree>
    <p:extLst>
      <p:ext uri="{BB962C8B-B14F-4D97-AF65-F5344CB8AC3E}">
        <p14:creationId xmlns:p14="http://schemas.microsoft.com/office/powerpoint/2010/main" val="273719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96B00F-B19A-9FF9-D99D-51BCFFE979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2D31B1-6470-5B8E-E9BF-CBC80A4791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DE6876B-3AFB-CC22-2B4C-17924374F0AB}"/>
              </a:ext>
            </a:extLst>
          </p:cNvPr>
          <p:cNvSpPr>
            <a:spLocks noGrp="1" noChangeArrowheads="1"/>
          </p:cNvSpPr>
          <p:nvPr>
            <p:ph type="sldNum" sz="quarter" idx="12"/>
          </p:nvPr>
        </p:nvSpPr>
        <p:spPr>
          <a:ln/>
        </p:spPr>
        <p:txBody>
          <a:bodyPr/>
          <a:lstStyle>
            <a:lvl1pPr>
              <a:defRPr/>
            </a:lvl1pPr>
          </a:lstStyle>
          <a:p>
            <a:pPr>
              <a:defRPr/>
            </a:pPr>
            <a:fld id="{F6D84123-04A0-4D8A-A5A7-2C8A2693FCA6}" type="slidenum">
              <a:rPr lang="en-US" altLang="en-US"/>
              <a:pPr>
                <a:defRPr/>
              </a:pPr>
              <a:t>‹#›</a:t>
            </a:fld>
            <a:endParaRPr lang="en-US" altLang="en-US"/>
          </a:p>
        </p:txBody>
      </p:sp>
    </p:spTree>
    <p:extLst>
      <p:ext uri="{BB962C8B-B14F-4D97-AF65-F5344CB8AC3E}">
        <p14:creationId xmlns:p14="http://schemas.microsoft.com/office/powerpoint/2010/main" val="277139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853928-6788-4B17-83CC-AE49AF8C5C88}" type="datetimeFigureOut">
              <a:rPr lang="en-US"/>
              <a:pPr>
                <a:defRPr/>
              </a:pPr>
              <a:t>12/3/2024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A896B6-D62C-474F-8343-2535CD90F4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48BFD33-2DE0-4DE8-920E-97D264020706}" type="datetimeFigureOut">
              <a:rPr lang="en-US"/>
              <a:pPr>
                <a:defRPr/>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298290-38BD-45A7-9B9A-897AE4877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DD7DE3-1B20-4AF0-BD74-13EECAA7E9A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AEFDB1-4589-4D54-9369-FC451517959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01A6A40-7CCF-4C9F-95BF-C454C0B8786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E1E693C-CB44-4DF6-B739-39F2A16DA8E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01F5333-7282-4711-BEB0-F2C8B7011A2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2E86D84-A6D9-4F38-96D7-6F69650DBEB8}" type="slidenum">
              <a:rPr lang="en-US" altLang="en-US"/>
              <a:pPr>
                <a:defRPr/>
              </a:pPr>
              <a:t>‹#›</a:t>
            </a:fld>
            <a:endParaRPr lang="en-US" altLang="en-US"/>
          </a:p>
        </p:txBody>
      </p:sp>
    </p:spTree>
    <p:extLst>
      <p:ext uri="{BB962C8B-B14F-4D97-AF65-F5344CB8AC3E}">
        <p14:creationId xmlns:p14="http://schemas.microsoft.com/office/powerpoint/2010/main" val="1813325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3295CD-CB89-47A6-91F2-950218E99D0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86D1F26-F2CD-4B5D-981E-1FA4C34DE002}"/>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2D72C1-57E9-45D7-93F4-0587E3194BF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907A028C-779C-4AF2-B279-AA6E7373E38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37E7DC5F-D7BF-430F-AA26-4997BDCAB10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7CEF20F8-F05C-4785-877D-99AF2073D1F0}" type="slidenum">
              <a:rPr lang="en-US" altLang="en-US"/>
              <a:pPr/>
              <a:t>‹#›</a:t>
            </a:fld>
            <a:endParaRPr lang="en-US" altLang="en-US"/>
          </a:p>
        </p:txBody>
      </p:sp>
    </p:spTree>
    <p:extLst>
      <p:ext uri="{BB962C8B-B14F-4D97-AF65-F5344CB8AC3E}">
        <p14:creationId xmlns:p14="http://schemas.microsoft.com/office/powerpoint/2010/main" val="1091907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F31114-32B7-80F6-4D2D-082BBCEC141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8657FB6-C5AC-4C27-F621-8688A43B038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518CFE-7A3F-D326-D36D-D706DF7698D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CCD71E0-5CDB-91BE-7F72-67E74545E14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A9F9AD-FA73-318D-3751-4E3F4C19495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927A0DF-19F6-417F-8BBC-5208B4A48277}" type="slidenum">
              <a:rPr lang="en-US" altLang="en-US"/>
              <a:pPr>
                <a:defRPr/>
              </a:pPr>
              <a:t>‹#›</a:t>
            </a:fld>
            <a:endParaRPr lang="en-US" altLang="en-US"/>
          </a:p>
        </p:txBody>
      </p:sp>
    </p:spTree>
    <p:extLst>
      <p:ext uri="{BB962C8B-B14F-4D97-AF65-F5344CB8AC3E}">
        <p14:creationId xmlns:p14="http://schemas.microsoft.com/office/powerpoint/2010/main" val="21112406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0DD3F3-EA83-EE82-C48D-E018776733E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D3E511-AAEA-D188-3CAF-CA408AD5608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D024F9C-F807-6620-44C4-6ABAE7BF727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68A02BE-982D-1975-8066-33D54166DB6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9A1D057-F5C7-35EB-2DE6-A3FF7A38810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8F5C3A1-5300-4CAE-95CE-59D9955CF574}" type="slidenum">
              <a:rPr lang="en-US" altLang="en-US"/>
              <a:pPr>
                <a:defRPr/>
              </a:pPr>
              <a:t>‹#›</a:t>
            </a:fld>
            <a:endParaRPr lang="en-US" altLang="en-US"/>
          </a:p>
        </p:txBody>
      </p:sp>
    </p:spTree>
    <p:extLst>
      <p:ext uri="{BB962C8B-B14F-4D97-AF65-F5344CB8AC3E}">
        <p14:creationId xmlns:p14="http://schemas.microsoft.com/office/powerpoint/2010/main" val="17624481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2C916AFF-96FC-49AE-50FC-FFF6D4126C9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B33EDE88-86CF-3C0F-6C3D-64CA15FC196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908BBB-46B5-2814-B8C5-AD9C8AF8F98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4D53CB-E699-4CF3-A0F6-C5A7A42188AF}" type="datetime1">
              <a:rPr lang="en-US"/>
              <a:pPr>
                <a:defRPr/>
              </a:pPr>
              <a:t>12/3/2024</a:t>
            </a:fld>
            <a:endParaRPr lang="en-US"/>
          </a:p>
        </p:txBody>
      </p:sp>
      <p:sp>
        <p:nvSpPr>
          <p:cNvPr id="5" name="Footer Placeholder 4">
            <a:extLst>
              <a:ext uri="{FF2B5EF4-FFF2-40B4-BE49-F238E27FC236}">
                <a16:creationId xmlns:a16="http://schemas.microsoft.com/office/drawing/2014/main" id="{11C09216-6BFC-B20A-1E65-CB886FD636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62A0016-F79B-5375-2927-CED19B80A4F2}"/>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64C114B-613B-48D0-A228-C03299E58C24}" type="slidenum">
              <a:rPr lang="en-US"/>
              <a:pPr>
                <a:defRPr/>
              </a:pPr>
              <a:t>‹#›</a:t>
            </a:fld>
            <a:endParaRPr lang="en-US"/>
          </a:p>
        </p:txBody>
      </p:sp>
    </p:spTree>
    <p:extLst>
      <p:ext uri="{BB962C8B-B14F-4D97-AF65-F5344CB8AC3E}">
        <p14:creationId xmlns:p14="http://schemas.microsoft.com/office/powerpoint/2010/main" val="10752442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5D86D9-B113-26E1-8B95-3379E9EC65F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0E4F3CB-33D2-2B1D-5831-58206FE4E1A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FD63DC-B32A-9FAC-338A-43333760C16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BB146894-7A1B-7302-4D88-842A2E75ADC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94B44CD1-C587-F927-18A8-A3B4A64B5B1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2EE2AE-C451-4E8E-958F-024E400B7191}" type="slidenum">
              <a:rPr lang="en-US" altLang="en-US"/>
              <a:pPr>
                <a:defRPr/>
              </a:pPr>
              <a:t>‹#›</a:t>
            </a:fld>
            <a:endParaRPr lang="en-US" altLang="en-US"/>
          </a:p>
        </p:txBody>
      </p:sp>
    </p:spTree>
    <p:extLst>
      <p:ext uri="{BB962C8B-B14F-4D97-AF65-F5344CB8AC3E}">
        <p14:creationId xmlns:p14="http://schemas.microsoft.com/office/powerpoint/2010/main" val="4121573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D116AEB-7A69-4064-99AD-D5D3A5098E1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D49F5CAD-8AA5-A723-94B2-4339807C5A0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636243C-73D8-599F-659A-0B9FFC5F569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C10AA936-0800-C951-438E-DC5F8E525B3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B56068F0-2F65-76A3-4F3E-7E4291CF037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2C49F480-F3BC-4F13-97A6-587C3D1965D6}" type="slidenum">
              <a:rPr lang="en-US" altLang="en-US"/>
              <a:pPr>
                <a:defRPr/>
              </a:pPr>
              <a:t>‹#›</a:t>
            </a:fld>
            <a:endParaRPr lang="en-US" altLang="en-US"/>
          </a:p>
        </p:txBody>
      </p:sp>
    </p:spTree>
    <p:extLst>
      <p:ext uri="{BB962C8B-B14F-4D97-AF65-F5344CB8AC3E}">
        <p14:creationId xmlns:p14="http://schemas.microsoft.com/office/powerpoint/2010/main" val="4287851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4331" y="1752600"/>
            <a:ext cx="5090689" cy="1569660"/>
          </a:xfrm>
          <a:prstGeom prst="rect">
            <a:avLst/>
          </a:prstGeom>
          <a:noFill/>
        </p:spPr>
        <p:txBody>
          <a:bodyPr wrap="none" rtlCol="0">
            <a:spAutoFit/>
          </a:bodyPr>
          <a:lstStyle/>
          <a:p>
            <a:r>
              <a:rPr lang="en-US" sz="2400" dirty="0"/>
              <a:t>Review for Quiz 4 Thursday 12/5/24</a:t>
            </a:r>
          </a:p>
          <a:p>
            <a:r>
              <a:rPr lang="en-US" sz="2400" dirty="0"/>
              <a:t>Lecture L14 genetic algorithm </a:t>
            </a:r>
          </a:p>
          <a:p>
            <a:r>
              <a:rPr lang="en-US" sz="2400" dirty="0"/>
              <a:t>Lectures L16 CNN and L17 SOM</a:t>
            </a:r>
          </a:p>
          <a:p>
            <a:r>
              <a:rPr lang="en-US" sz="2400" dirty="0"/>
              <a:t>Assignments 12 and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C59FA8-DF4B-4999-32C6-CEC60C2B387C}"/>
              </a:ext>
            </a:extLst>
          </p:cNvPr>
          <p:cNvSpPr txBox="1"/>
          <p:nvPr/>
        </p:nvSpPr>
        <p:spPr>
          <a:xfrm>
            <a:off x="2845405" y="2743200"/>
            <a:ext cx="345318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Clustering data by SOM</a:t>
            </a:r>
          </a:p>
        </p:txBody>
      </p:sp>
    </p:spTree>
    <p:extLst>
      <p:ext uri="{BB962C8B-B14F-4D97-AF65-F5344CB8AC3E}">
        <p14:creationId xmlns:p14="http://schemas.microsoft.com/office/powerpoint/2010/main" val="399196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7C13D557-5B8E-9A5A-7205-F84570923B7B}"/>
              </a:ext>
            </a:extLst>
          </p:cNvPr>
          <p:cNvSpPr txBox="1">
            <a:spLocks noChangeArrowheads="1"/>
          </p:cNvSpPr>
          <p:nvPr/>
        </p:nvSpPr>
        <p:spPr bwMode="auto">
          <a:xfrm>
            <a:off x="1058863" y="177800"/>
            <a:ext cx="7493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Semantic map: All lattice sites labeled by animal type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inducing the strongest response</a:t>
            </a:r>
          </a:p>
        </p:txBody>
      </p:sp>
      <p:pic>
        <p:nvPicPr>
          <p:cNvPr id="17411" name="Picture 5" descr="semantic map of animals">
            <a:extLst>
              <a:ext uri="{FF2B5EF4-FFF2-40B4-BE49-F238E27FC236}">
                <a16:creationId xmlns:a16="http://schemas.microsoft.com/office/drawing/2014/main" id="{C171A9A7-FD89-85A4-1C3D-844CC093C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28700"/>
            <a:ext cx="5715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D1803754-94B7-815C-C4CF-B042CDD8B66D}"/>
              </a:ext>
            </a:extLst>
          </p:cNvPr>
          <p:cNvSpPr txBox="1">
            <a:spLocks noChangeArrowheads="1"/>
          </p:cNvSpPr>
          <p:nvPr/>
        </p:nvSpPr>
        <p:spPr bwMode="auto">
          <a:xfrm>
            <a:off x="381000" y="5105400"/>
            <a:ext cx="8534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Topology of responses define 4 region of output array based on our prior understanding of the meaning of the labels. Each region defines a cluster in the dataset determined by BMU.</a:t>
            </a:r>
          </a:p>
        </p:txBody>
      </p:sp>
      <p:cxnSp>
        <p:nvCxnSpPr>
          <p:cNvPr id="3" name="Straight Connector 2">
            <a:extLst>
              <a:ext uri="{FF2B5EF4-FFF2-40B4-BE49-F238E27FC236}">
                <a16:creationId xmlns:a16="http://schemas.microsoft.com/office/drawing/2014/main" id="{42475A06-8AF5-4DAF-431C-51083F21E5A7}"/>
              </a:ext>
            </a:extLst>
          </p:cNvPr>
          <p:cNvCxnSpPr>
            <a:cxnSpLocks/>
          </p:cNvCxnSpPr>
          <p:nvPr/>
        </p:nvCxnSpPr>
        <p:spPr>
          <a:xfrm>
            <a:off x="5362575" y="3276600"/>
            <a:ext cx="0" cy="14478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399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 picture containing outdoor object, honeycomb&#10;&#10;Description automatically generated">
            <a:extLst>
              <a:ext uri="{FF2B5EF4-FFF2-40B4-BE49-F238E27FC236}">
                <a16:creationId xmlns:a16="http://schemas.microsoft.com/office/drawing/2014/main" id="{F46E8BF4-03E6-2FAF-D0B8-EA2956504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371600"/>
            <a:ext cx="62166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a:extLst>
              <a:ext uri="{FF2B5EF4-FFF2-40B4-BE49-F238E27FC236}">
                <a16:creationId xmlns:a16="http://schemas.microsoft.com/office/drawing/2014/main" id="{D710DC90-14E8-28E7-436E-295F55801388}"/>
              </a:ext>
            </a:extLst>
          </p:cNvPr>
          <p:cNvSpPr txBox="1">
            <a:spLocks noChangeArrowheads="1"/>
          </p:cNvSpPr>
          <p:nvPr/>
        </p:nvSpPr>
        <p:spPr bwMode="auto">
          <a:xfrm>
            <a:off x="457200" y="304800"/>
            <a:ext cx="852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UMAT displayed as heatmap on connections between nodes.</a:t>
            </a:r>
          </a:p>
          <a:p>
            <a:pPr>
              <a:spcBef>
                <a:spcPct val="0"/>
              </a:spcBef>
              <a:buFontTx/>
              <a:buNone/>
            </a:pPr>
            <a:r>
              <a:rPr lang="en-US" altLang="en-US" sz="2400"/>
              <a:t>Bright colors highlight connections between similar nodes.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asic UMAT">
            <a:extLst>
              <a:ext uri="{FF2B5EF4-FFF2-40B4-BE49-F238E27FC236}">
                <a16:creationId xmlns:a16="http://schemas.microsoft.com/office/drawing/2014/main" id="{9CAEAD4A-A80B-BBAE-81FF-28B2D5C7C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0772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a:extLst>
              <a:ext uri="{FF2B5EF4-FFF2-40B4-BE49-F238E27FC236}">
                <a16:creationId xmlns:a16="http://schemas.microsoft.com/office/drawing/2014/main" id="{933A67CF-196D-7DD1-ED0B-2BA5BB620F13}"/>
              </a:ext>
            </a:extLst>
          </p:cNvPr>
          <p:cNvSpPr txBox="1">
            <a:spLocks noChangeArrowheads="1"/>
          </p:cNvSpPr>
          <p:nvPr/>
        </p:nvSpPr>
        <p:spPr bwMode="auto">
          <a:xfrm>
            <a:off x="482600" y="239713"/>
            <a:ext cx="8483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UMAT of Kohonen’s animal SOM: birds and mammals are 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separate clusters but fine structure is present.</a:t>
            </a:r>
          </a:p>
        </p:txBody>
      </p:sp>
      <p:sp>
        <p:nvSpPr>
          <p:cNvPr id="19460" name="Text Box 6">
            <a:extLst>
              <a:ext uri="{FF2B5EF4-FFF2-40B4-BE49-F238E27FC236}">
                <a16:creationId xmlns:a16="http://schemas.microsoft.com/office/drawing/2014/main" id="{BDEEAB40-CFFA-63F1-1806-8814EA9C2BCE}"/>
              </a:ext>
            </a:extLst>
          </p:cNvPr>
          <p:cNvSpPr txBox="1">
            <a:spLocks noChangeArrowheads="1"/>
          </p:cNvSpPr>
          <p:nvPr/>
        </p:nvSpPr>
        <p:spPr bwMode="auto">
          <a:xfrm>
            <a:off x="990600" y="3429000"/>
            <a:ext cx="957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birds</a:t>
            </a:r>
          </a:p>
        </p:txBody>
      </p:sp>
      <p:sp>
        <p:nvSpPr>
          <p:cNvPr id="19461" name="Text Box 7">
            <a:extLst>
              <a:ext uri="{FF2B5EF4-FFF2-40B4-BE49-F238E27FC236}">
                <a16:creationId xmlns:a16="http://schemas.microsoft.com/office/drawing/2014/main" id="{08D215A5-98B5-C978-0030-557D6F449329}"/>
              </a:ext>
            </a:extLst>
          </p:cNvPr>
          <p:cNvSpPr txBox="1">
            <a:spLocks noChangeArrowheads="1"/>
          </p:cNvSpPr>
          <p:nvPr/>
        </p:nvSpPr>
        <p:spPr bwMode="auto">
          <a:xfrm>
            <a:off x="6248400" y="3397250"/>
            <a:ext cx="1728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mammals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UMAT with stars">
            <a:extLst>
              <a:ext uri="{FF2B5EF4-FFF2-40B4-BE49-F238E27FC236}">
                <a16:creationId xmlns:a16="http://schemas.microsoft.com/office/drawing/2014/main" id="{47D74DFC-D7F4-A65E-CD56-BE536AE8A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219200"/>
            <a:ext cx="81534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a16="http://schemas.microsoft.com/office/drawing/2014/main" id="{9CBDAAB2-C393-A0A2-E61F-AF51A1C4A04D}"/>
              </a:ext>
            </a:extLst>
          </p:cNvPr>
          <p:cNvSpPr txBox="1">
            <a:spLocks noChangeArrowheads="1"/>
          </p:cNvSpPr>
          <p:nvPr/>
        </p:nvSpPr>
        <p:spPr bwMode="auto">
          <a:xfrm>
            <a:off x="193675" y="228600"/>
            <a:ext cx="86931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UMAT with stars: Each output node is connected by direct link </a:t>
            </a:r>
          </a:p>
          <a:p>
            <a:pPr eaLnBrk="1" hangingPunct="1">
              <a:spcBef>
                <a:spcPct val="0"/>
              </a:spcBef>
              <a:buFontTx/>
              <a:buNone/>
            </a:pPr>
            <a:r>
              <a:rPr lang="en-US" altLang="en-US" sz="2400" dirty="0"/>
              <a:t>to one and only one local minimum of the UMAT.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 screenshot of a graph&#10;&#10;Description automatically generated">
            <a:extLst>
              <a:ext uri="{FF2B5EF4-FFF2-40B4-BE49-F238E27FC236}">
                <a16:creationId xmlns:a16="http://schemas.microsoft.com/office/drawing/2014/main" id="{57660DF8-4978-8D2E-A9B5-02FB46F64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01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3">
            <a:extLst>
              <a:ext uri="{FF2B5EF4-FFF2-40B4-BE49-F238E27FC236}">
                <a16:creationId xmlns:a16="http://schemas.microsoft.com/office/drawing/2014/main" id="{A2FF20D8-9872-88B1-6439-0AD3FAD8C2B5}"/>
              </a:ext>
            </a:extLst>
          </p:cNvPr>
          <p:cNvSpPr txBox="1">
            <a:spLocks noChangeArrowheads="1"/>
          </p:cNvSpPr>
          <p:nvPr/>
        </p:nvSpPr>
        <p:spPr bwMode="auto">
          <a:xfrm>
            <a:off x="2209800" y="181264"/>
            <a:ext cx="685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Starburst: Iris SOM, Python POPSOM, 3 classes labeled 0,1</a:t>
            </a:r>
            <a:r>
              <a:rPr lang="en-US" altLang="en-US" sz="1800" dirty="0">
                <a:solidFill>
                  <a:srgbClr val="000000"/>
                </a:solidFill>
              </a:rPr>
              <a: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r>
              <a:rPr lang="en-US" altLang="en-US" sz="1800" dirty="0">
                <a:solidFill>
                  <a:srgbClr val="000000"/>
                </a:solidFill>
              </a:rPr>
              <a:t> Relationship between labels and stars </a:t>
            </a:r>
            <a:r>
              <a:rPr lang="en-US" altLang="en-US" sz="1800" dirty="0" err="1">
                <a:solidFill>
                  <a:srgbClr val="000000"/>
                </a:solidFill>
              </a:rPr>
              <a:t>indicats</a:t>
            </a:r>
            <a:r>
              <a:rPr lang="en-US" altLang="en-US" sz="1800" dirty="0">
                <a:solidFill>
                  <a:srgbClr val="000000"/>
                </a:solidFill>
              </a:rPr>
              <a:t> expected mix of classes in clusters. Which cluster is most pure in class?</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88E1F-6A5D-E613-AF97-097051BD4A26}"/>
              </a:ext>
            </a:extLst>
          </p:cNvPr>
          <p:cNvSpPr txBox="1"/>
          <p:nvPr/>
        </p:nvSpPr>
        <p:spPr>
          <a:xfrm>
            <a:off x="500212" y="2590800"/>
            <a:ext cx="814357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Relationship </a:t>
            </a:r>
            <a:r>
              <a:rPr lang="en-US" sz="2400" kern="0" dirty="0">
                <a:solidFill>
                  <a:prstClr val="black"/>
                </a:solidFill>
              </a:rPr>
              <a:t>of c</a:t>
            </a:r>
            <a:r>
              <a:rPr kumimoji="0" lang="en-US" sz="2400" b="0" i="0" u="none" strike="noStrike" kern="0" cap="none" spc="0" normalizeH="0" baseline="0" noProof="0" dirty="0">
                <a:ln>
                  <a:noFill/>
                </a:ln>
                <a:solidFill>
                  <a:prstClr val="black"/>
                </a:solidFill>
                <a:effectLst/>
                <a:uLnTx/>
                <a:uFillTx/>
              </a:rPr>
              <a:t>lustering by SOM to clustering by </a:t>
            </a:r>
            <a:r>
              <a:rPr kumimoji="0" lang="en-US" sz="2400" b="0" i="0" u="none" strike="noStrike" kern="0" cap="none" spc="0" normalizeH="0" baseline="0" noProof="0" dirty="0" err="1">
                <a:ln>
                  <a:noFill/>
                </a:ln>
                <a:solidFill>
                  <a:prstClr val="black"/>
                </a:solidFill>
                <a:effectLst/>
                <a:uLnTx/>
                <a:uFillTx/>
              </a:rPr>
              <a:t>kmeans</a:t>
            </a:r>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1556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 picture containing outdoor object, honeycomb&#10;&#10;Description automatically generated">
            <a:extLst>
              <a:ext uri="{FF2B5EF4-FFF2-40B4-BE49-F238E27FC236}">
                <a16:creationId xmlns:a16="http://schemas.microsoft.com/office/drawing/2014/main" id="{F46E8BF4-03E6-2FAF-D0B8-EA2956504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371600"/>
            <a:ext cx="62166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a:extLst>
              <a:ext uri="{FF2B5EF4-FFF2-40B4-BE49-F238E27FC236}">
                <a16:creationId xmlns:a16="http://schemas.microsoft.com/office/drawing/2014/main" id="{D710DC90-14E8-28E7-436E-295F55801388}"/>
              </a:ext>
            </a:extLst>
          </p:cNvPr>
          <p:cNvSpPr txBox="1">
            <a:spLocks noChangeArrowheads="1"/>
          </p:cNvSpPr>
          <p:nvPr/>
        </p:nvSpPr>
        <p:spPr bwMode="auto">
          <a:xfrm>
            <a:off x="457200" y="304800"/>
            <a:ext cx="852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UMAT displayed as heatmap on connections between nodes.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Bright colors highlight connections between similar nodes.</a:t>
            </a:r>
          </a:p>
        </p:txBody>
      </p:sp>
    </p:spTree>
    <p:extLst>
      <p:ext uri="{BB962C8B-B14F-4D97-AF65-F5344CB8AC3E}">
        <p14:creationId xmlns:p14="http://schemas.microsoft.com/office/powerpoint/2010/main" val="12959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outdoor object, honeycomb&#10;&#10;Description automatically generated">
            <a:extLst>
              <a:ext uri="{FF2B5EF4-FFF2-40B4-BE49-F238E27FC236}">
                <a16:creationId xmlns:a16="http://schemas.microsoft.com/office/drawing/2014/main" id="{FEECEC8C-F0D3-4F86-B2DB-5886C6F24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1447800"/>
            <a:ext cx="5791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6EEB507E-F0C9-4863-A1FE-929F9D1957AF}"/>
              </a:ext>
            </a:extLst>
          </p:cNvPr>
          <p:cNvSpPr/>
          <p:nvPr/>
        </p:nvSpPr>
        <p:spPr>
          <a:xfrm>
            <a:off x="2276475" y="4724400"/>
            <a:ext cx="7620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394E20CE-0BD3-4F1A-9EE3-7E65BC431021}"/>
              </a:ext>
            </a:extLst>
          </p:cNvPr>
          <p:cNvSpPr/>
          <p:nvPr/>
        </p:nvSpPr>
        <p:spPr>
          <a:xfrm>
            <a:off x="6653213" y="1676400"/>
            <a:ext cx="7620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8D414FAD-8BF2-475D-8C1A-2C61767FDD50}"/>
              </a:ext>
            </a:extLst>
          </p:cNvPr>
          <p:cNvSpPr/>
          <p:nvPr/>
        </p:nvSpPr>
        <p:spPr>
          <a:xfrm>
            <a:off x="4897438" y="4724400"/>
            <a:ext cx="7620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918" name="TextBox 5">
            <a:extLst>
              <a:ext uri="{FF2B5EF4-FFF2-40B4-BE49-F238E27FC236}">
                <a16:creationId xmlns:a16="http://schemas.microsoft.com/office/drawing/2014/main" id="{C864FE4F-5977-40DB-8555-80FE5CE7E9E4}"/>
              </a:ext>
            </a:extLst>
          </p:cNvPr>
          <p:cNvSpPr txBox="1">
            <a:spLocks noChangeArrowheads="1"/>
          </p:cNvSpPr>
          <p:nvPr/>
        </p:nvSpPr>
        <p:spPr bwMode="auto">
          <a:xfrm>
            <a:off x="242887" y="133171"/>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odes in “hits” display with weight position closest to centroids of 3-means clustering of iris dataset. Only one centroids falls on a high-hit node.</a:t>
            </a:r>
          </a:p>
        </p:txBody>
      </p:sp>
    </p:spTree>
    <p:extLst>
      <p:ext uri="{BB962C8B-B14F-4D97-AF65-F5344CB8AC3E}">
        <p14:creationId xmlns:p14="http://schemas.microsoft.com/office/powerpoint/2010/main" val="298566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23169F69-3867-E3DC-B4CA-5DD48B6FBCB7}"/>
              </a:ext>
            </a:extLst>
          </p:cNvPr>
          <p:cNvSpPr txBox="1">
            <a:spLocks noChangeArrowheads="1"/>
          </p:cNvSpPr>
          <p:nvPr/>
        </p:nvSpPr>
        <p:spPr bwMode="auto">
          <a:xfrm>
            <a:off x="304800" y="990600"/>
            <a:ext cx="8496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Assignment 13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load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simplecluster_dataset.MAT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Inputs=</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simplecluster_dataset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Perform SOM with 5x5 output as in iris example.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Report Hits, UMAT, and weight positions displays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Plot DBI for K-means 2</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&lt;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&lt;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each of the 4-means clusters find the output node</a:t>
            </a:r>
            <a:r>
              <a:rPr lang="en-US" altLang="en-US" sz="2400" dirty="0">
                <a:solidFill>
                  <a:srgbClr val="000000"/>
                </a:solidFill>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weight vector closest to the centroid.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Circle these nodes on the Hits display of SOM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A682F-B9B3-B0F7-2BB5-F21E7695B8B9}"/>
              </a:ext>
            </a:extLst>
          </p:cNvPr>
          <p:cNvSpPr txBox="1"/>
          <p:nvPr/>
        </p:nvSpPr>
        <p:spPr>
          <a:xfrm>
            <a:off x="3264270" y="2895600"/>
            <a:ext cx="2615460" cy="461665"/>
          </a:xfrm>
          <a:prstGeom prst="rect">
            <a:avLst/>
          </a:prstGeom>
          <a:noFill/>
        </p:spPr>
        <p:txBody>
          <a:bodyPr wrap="none" rtlCol="0">
            <a:spAutoFit/>
          </a:bodyPr>
          <a:lstStyle/>
          <a:p>
            <a:r>
              <a:rPr lang="en-US" sz="2400" dirty="0"/>
              <a:t>Genetic Algorithm</a:t>
            </a:r>
          </a:p>
        </p:txBody>
      </p:sp>
    </p:spTree>
    <p:extLst>
      <p:ext uri="{BB962C8B-B14F-4D97-AF65-F5344CB8AC3E}">
        <p14:creationId xmlns:p14="http://schemas.microsoft.com/office/powerpoint/2010/main" val="334561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weight chart&#10;&#10;Description automatically generated">
            <a:extLst>
              <a:ext uri="{FF2B5EF4-FFF2-40B4-BE49-F238E27FC236}">
                <a16:creationId xmlns:a16="http://schemas.microsoft.com/office/drawing/2014/main" id="{6376BA8E-48A8-E4FA-80CD-AB68B261A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7721599" cy="5791200"/>
          </a:xfrm>
          <a:prstGeom prst="rect">
            <a:avLst/>
          </a:prstGeom>
        </p:spPr>
      </p:pic>
    </p:spTree>
    <p:extLst>
      <p:ext uri="{BB962C8B-B14F-4D97-AF65-F5344CB8AC3E}">
        <p14:creationId xmlns:p14="http://schemas.microsoft.com/office/powerpoint/2010/main" val="346790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program&#10;&#10;Description automatically generated">
            <a:extLst>
              <a:ext uri="{FF2B5EF4-FFF2-40B4-BE49-F238E27FC236}">
                <a16:creationId xmlns:a16="http://schemas.microsoft.com/office/drawing/2014/main" id="{6F6D5BBA-16DE-8590-9EA8-DC3D74A62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5154"/>
            <a:ext cx="6027888" cy="6721475"/>
          </a:xfrm>
          <a:prstGeom prst="rect">
            <a:avLst/>
          </a:prstGeom>
          <a:noFill/>
        </p:spPr>
      </p:pic>
      <p:sp>
        <p:nvSpPr>
          <p:cNvPr id="4" name="TextBox 3">
            <a:extLst>
              <a:ext uri="{FF2B5EF4-FFF2-40B4-BE49-F238E27FC236}">
                <a16:creationId xmlns:a16="http://schemas.microsoft.com/office/drawing/2014/main" id="{9B77A493-D36A-EBD7-A8AC-35BEDC207D65}"/>
              </a:ext>
            </a:extLst>
          </p:cNvPr>
          <p:cNvSpPr txBox="1"/>
          <p:nvPr/>
        </p:nvSpPr>
        <p:spPr>
          <a:xfrm>
            <a:off x="3339292" y="838200"/>
            <a:ext cx="4544834" cy="923330"/>
          </a:xfrm>
          <a:prstGeom prst="rect">
            <a:avLst/>
          </a:prstGeom>
          <a:noFill/>
        </p:spPr>
        <p:txBody>
          <a:bodyPr wrap="none" rtlCol="0">
            <a:spAutoFit/>
          </a:bodyPr>
          <a:lstStyle/>
          <a:p>
            <a:r>
              <a:rPr lang="en-US" dirty="0"/>
              <a:t>X is 2x1000: 1000 records with 2 attributes</a:t>
            </a:r>
          </a:p>
          <a:p>
            <a:r>
              <a:rPr lang="en-US" dirty="0"/>
              <a:t>W is 25x2: 25 prototypes with 2 attributes</a:t>
            </a:r>
          </a:p>
          <a:p>
            <a:r>
              <a:rPr lang="en-US" dirty="0"/>
              <a:t>C is 4x2: 4 centroids with 2 attributes</a:t>
            </a:r>
          </a:p>
        </p:txBody>
      </p:sp>
      <p:sp>
        <p:nvSpPr>
          <p:cNvPr id="5" name="TextBox 4">
            <a:extLst>
              <a:ext uri="{FF2B5EF4-FFF2-40B4-BE49-F238E27FC236}">
                <a16:creationId xmlns:a16="http://schemas.microsoft.com/office/drawing/2014/main" id="{EC87245D-DDC3-C6C6-6331-47991446C274}"/>
              </a:ext>
            </a:extLst>
          </p:cNvPr>
          <p:cNvSpPr txBox="1"/>
          <p:nvPr/>
        </p:nvSpPr>
        <p:spPr>
          <a:xfrm>
            <a:off x="3318744" y="3886200"/>
            <a:ext cx="5410200" cy="646331"/>
          </a:xfrm>
          <a:prstGeom prst="rect">
            <a:avLst/>
          </a:prstGeom>
          <a:noFill/>
        </p:spPr>
        <p:txBody>
          <a:bodyPr wrap="square" rtlCol="0">
            <a:spAutoFit/>
          </a:bodyPr>
          <a:lstStyle/>
          <a:p>
            <a:r>
              <a:rPr lang="en-US" dirty="0"/>
              <a:t>For each cluster, find the output node prototype most like the centroid. Report distance and average</a:t>
            </a:r>
          </a:p>
        </p:txBody>
      </p:sp>
      <p:sp>
        <p:nvSpPr>
          <p:cNvPr id="2" name="TextBox 1">
            <a:extLst>
              <a:ext uri="{FF2B5EF4-FFF2-40B4-BE49-F238E27FC236}">
                <a16:creationId xmlns:a16="http://schemas.microsoft.com/office/drawing/2014/main" id="{D0034466-B63A-89FC-316A-CF6D40C8FF8C}"/>
              </a:ext>
            </a:extLst>
          </p:cNvPr>
          <p:cNvSpPr txBox="1"/>
          <p:nvPr/>
        </p:nvSpPr>
        <p:spPr>
          <a:xfrm>
            <a:off x="6332688" y="64133"/>
            <a:ext cx="889987" cy="369332"/>
          </a:xfrm>
          <a:prstGeom prst="rect">
            <a:avLst/>
          </a:prstGeom>
          <a:noFill/>
        </p:spPr>
        <p:txBody>
          <a:bodyPr wrap="none" rtlCol="0">
            <a:spAutoFit/>
          </a:bodyPr>
          <a:lstStyle/>
          <a:p>
            <a:r>
              <a:rPr lang="en-US" dirty="0"/>
              <a:t>HW 14</a:t>
            </a:r>
          </a:p>
        </p:txBody>
      </p:sp>
    </p:spTree>
    <p:extLst>
      <p:ext uri="{BB962C8B-B14F-4D97-AF65-F5344CB8AC3E}">
        <p14:creationId xmlns:p14="http://schemas.microsoft.com/office/powerpoint/2010/main" val="195095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37993F52-2A59-4041-943E-19830864F360}"/>
              </a:ext>
            </a:extLst>
          </p:cNvPr>
          <p:cNvSpPr txBox="1">
            <a:spLocks noChangeArrowheads="1"/>
          </p:cNvSpPr>
          <p:nvPr/>
        </p:nvSpPr>
        <p:spPr bwMode="auto">
          <a:xfrm>
            <a:off x="1752600" y="2819400"/>
            <a:ext cx="5915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hangingPunct="0">
              <a:spcBef>
                <a:spcPct val="0"/>
              </a:spcBef>
              <a:buNone/>
            </a:pPr>
            <a:r>
              <a:rPr lang="en-US" altLang="en-US" sz="1800" dirty="0">
                <a:solidFill>
                  <a:srgbClr val="000000"/>
                </a:solidFill>
              </a:rPr>
              <a:t>Convolutional Neural Networks (CNNs): </a:t>
            </a:r>
          </a:p>
          <a:p>
            <a:pPr defTabSz="685800" eaLnBrk="0" hangingPunct="0">
              <a:spcBef>
                <a:spcPct val="0"/>
              </a:spcBef>
              <a:buNone/>
            </a:pPr>
            <a:r>
              <a:rPr lang="en-US" altLang="en-US" sz="1800" dirty="0">
                <a:solidFill>
                  <a:srgbClr val="000000"/>
                </a:solidFill>
              </a:rPr>
              <a:t>Deep leaning neural networks for image classification</a:t>
            </a:r>
          </a:p>
          <a:p>
            <a:pPr defTabSz="685800" eaLnBrk="0" hangingPunct="0">
              <a:spcBef>
                <a:spcPct val="0"/>
              </a:spcBef>
              <a:buNone/>
            </a:pPr>
            <a:r>
              <a:rPr lang="en-US" altLang="en-US" sz="1800" dirty="0">
                <a:solidFill>
                  <a:srgbClr val="000000"/>
                </a:solidFill>
              </a:rPr>
              <a:t>Transfer learning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1095EADB-06DD-46E3-9E04-624B79D58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25" y="990601"/>
            <a:ext cx="7930115" cy="273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a:extLst>
              <a:ext uri="{FF2B5EF4-FFF2-40B4-BE49-F238E27FC236}">
                <a16:creationId xmlns:a16="http://schemas.microsoft.com/office/drawing/2014/main" id="{2C15B302-D275-420C-BEA5-9E230C544202}"/>
              </a:ext>
            </a:extLst>
          </p:cNvPr>
          <p:cNvSpPr txBox="1">
            <a:spLocks noChangeArrowheads="1"/>
          </p:cNvSpPr>
          <p:nvPr/>
        </p:nvSpPr>
        <p:spPr bwMode="auto">
          <a:xfrm>
            <a:off x="383657" y="3721895"/>
            <a:ext cx="84010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pre-trained CNNs that embodies fundamentals of image segmentation, like edge detection, can be refined to identify many types of objects with less data and computational resources than training from scratch.</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Example: transfer learning for trash classification</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step 1 choose a pretrained network</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step 2 get training images</a:t>
            </a:r>
          </a:p>
        </p:txBody>
      </p:sp>
    </p:spTree>
    <p:extLst>
      <p:ext uri="{BB962C8B-B14F-4D97-AF65-F5344CB8AC3E}">
        <p14:creationId xmlns:p14="http://schemas.microsoft.com/office/powerpoint/2010/main" val="184774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a:extLst>
              <a:ext uri="{FF2B5EF4-FFF2-40B4-BE49-F238E27FC236}">
                <a16:creationId xmlns:a16="http://schemas.microsoft.com/office/drawing/2014/main" id="{17DA02DA-2FA2-5BCE-3D8E-375F83EB9699}"/>
              </a:ext>
            </a:extLst>
          </p:cNvPr>
          <p:cNvSpPr txBox="1">
            <a:spLocks noChangeArrowheads="1"/>
          </p:cNvSpPr>
          <p:nvPr/>
        </p:nvSpPr>
        <p:spPr bwMode="auto">
          <a:xfrm>
            <a:off x="304800" y="1733550"/>
            <a:ext cx="82962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Assignment 14 : CNN for flower classification</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Use the images in the test Flowers folder on the class web page to create a CNN to identify flower images by transfer learning on googlenet. Use the same imageAugmenter as in lecture slides for trashnet. Use 50/50 split of training and testing images. Report the number of objects, number of classes, image size, random sample of image data, overall accuracy, the confusion matrix, and the accuracy of each class.</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You will need to add on the Deep Learning Toolbox Model for Googlnet to do transfer leaning using googlenet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pic>
        <p:nvPicPr>
          <p:cNvPr id="3" name="Picture 2" descr="A screenshot of a computer&#10;&#10;Description automatically generated">
            <a:extLst>
              <a:ext uri="{FF2B5EF4-FFF2-40B4-BE49-F238E27FC236}">
                <a16:creationId xmlns:a16="http://schemas.microsoft.com/office/drawing/2014/main" id="{88391FC8-68A8-9D68-EFBC-69C8C48D7269}"/>
              </a:ext>
            </a:extLst>
          </p:cNvPr>
          <p:cNvPicPr>
            <a:picLocks noChangeAspect="1"/>
          </p:cNvPicPr>
          <p:nvPr/>
        </p:nvPicPr>
        <p:blipFill rotWithShape="1">
          <a:blip r:embed="rId2">
            <a:extLst>
              <a:ext uri="{28A0092B-C50C-407E-A947-70E740481C1C}">
                <a14:useLocalDpi xmlns:a14="http://schemas.microsoft.com/office/drawing/2010/main" val="0"/>
              </a:ext>
            </a:extLst>
          </a:blip>
          <a:srcRect t="3292" b="981"/>
          <a:stretch/>
        </p:blipFill>
        <p:spPr>
          <a:xfrm>
            <a:off x="142876" y="976329"/>
            <a:ext cx="8722226" cy="4905343"/>
          </a:xfrm>
          <a:prstGeom prst="rect">
            <a:avLst/>
          </a:prstGeom>
        </p:spPr>
      </p:pic>
      <p:sp>
        <p:nvSpPr>
          <p:cNvPr id="4" name="TextBox 3">
            <a:extLst>
              <a:ext uri="{FF2B5EF4-FFF2-40B4-BE49-F238E27FC236}">
                <a16:creationId xmlns:a16="http://schemas.microsoft.com/office/drawing/2014/main" id="{F4DE532C-D1BC-4E39-DD94-97213335D927}"/>
              </a:ext>
            </a:extLst>
          </p:cNvPr>
          <p:cNvSpPr txBox="1"/>
          <p:nvPr/>
        </p:nvSpPr>
        <p:spPr>
          <a:xfrm>
            <a:off x="5257800" y="1828800"/>
            <a:ext cx="2800767" cy="92333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mytrainflowers</a:t>
            </a:r>
            <a:r>
              <a:rPr kumimoji="0" lang="en-US" sz="1800" b="0" i="0" u="none" strike="noStrike" kern="1200" cap="none" spc="0" normalizeH="0" baseline="0" noProof="0" dirty="0">
                <a:ln>
                  <a:noFill/>
                </a:ln>
                <a:solidFill>
                  <a:srgbClr val="000000"/>
                </a:solidFill>
                <a:effectLst/>
                <a:uLnTx/>
                <a:uFillTx/>
                <a:latin typeface="Arial"/>
                <a:ea typeface="+mn-ea"/>
                <a:cs typeface="+mn-cs"/>
              </a:rPr>
              <a:t> part 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a:rPr>
              <a:t>Note using Flowers folder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6-way classification</a:t>
            </a:r>
          </a:p>
        </p:txBody>
      </p:sp>
    </p:spTree>
    <p:extLst>
      <p:ext uri="{BB962C8B-B14F-4D97-AF65-F5344CB8AC3E}">
        <p14:creationId xmlns:p14="http://schemas.microsoft.com/office/powerpoint/2010/main" val="136329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mputer screen shot of a program&#10;&#10;Description automatically generated">
            <a:extLst>
              <a:ext uri="{FF2B5EF4-FFF2-40B4-BE49-F238E27FC236}">
                <a16:creationId xmlns:a16="http://schemas.microsoft.com/office/drawing/2014/main" id="{D0CF3D7E-9AFF-E807-08B1-E81DF4878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0" y="1019175"/>
            <a:ext cx="8204871" cy="4822997"/>
          </a:xfrm>
          <a:prstGeom prst="rect">
            <a:avLst/>
          </a:prstGeom>
        </p:spPr>
      </p:pic>
      <p:sp>
        <p:nvSpPr>
          <p:cNvPr id="4" name="TextBox 3">
            <a:extLst>
              <a:ext uri="{FF2B5EF4-FFF2-40B4-BE49-F238E27FC236}">
                <a16:creationId xmlns:a16="http://schemas.microsoft.com/office/drawing/2014/main" id="{8A426ADE-A4FD-090A-964B-CB5E9853FC0A}"/>
              </a:ext>
            </a:extLst>
          </p:cNvPr>
          <p:cNvSpPr txBox="1"/>
          <p:nvPr/>
        </p:nvSpPr>
        <p:spPr>
          <a:xfrm>
            <a:off x="3848100" y="1537579"/>
            <a:ext cx="2326278"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mytrainflowers</a:t>
            </a:r>
            <a:r>
              <a:rPr kumimoji="0" lang="en-US" sz="1800" b="0" i="0" u="none" strike="noStrike" kern="1200" cap="none" spc="0" normalizeH="0" baseline="0" noProof="0" dirty="0">
                <a:ln>
                  <a:noFill/>
                </a:ln>
                <a:solidFill>
                  <a:srgbClr val="000000"/>
                </a:solidFill>
                <a:effectLst/>
                <a:uLnTx/>
                <a:uFillTx/>
                <a:latin typeface="Arial"/>
                <a:ea typeface="+mn-ea"/>
                <a:cs typeface="+mn-cs"/>
              </a:rPr>
              <a:t> part 2</a:t>
            </a:r>
          </a:p>
        </p:txBody>
      </p:sp>
    </p:spTree>
    <p:extLst>
      <p:ext uri="{BB962C8B-B14F-4D97-AF65-F5344CB8AC3E}">
        <p14:creationId xmlns:p14="http://schemas.microsoft.com/office/powerpoint/2010/main" val="62707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BEED190-B7CD-4745-9D29-9AF9E0221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17" y="947470"/>
            <a:ext cx="7081075" cy="5017186"/>
          </a:xfrm>
          <a:prstGeom prst="rect">
            <a:avLst/>
          </a:prstGeom>
        </p:spPr>
      </p:pic>
      <p:sp>
        <p:nvSpPr>
          <p:cNvPr id="4" name="TextBox 3">
            <a:extLst>
              <a:ext uri="{FF2B5EF4-FFF2-40B4-BE49-F238E27FC236}">
                <a16:creationId xmlns:a16="http://schemas.microsoft.com/office/drawing/2014/main" id="{6520E0DD-EB24-441D-9E74-8F22C0694EB4}"/>
              </a:ext>
            </a:extLst>
          </p:cNvPr>
          <p:cNvSpPr txBox="1"/>
          <p:nvPr/>
        </p:nvSpPr>
        <p:spPr>
          <a:xfrm>
            <a:off x="6179005" y="1770986"/>
            <a:ext cx="2828018" cy="170816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srgbClr val="000000"/>
                </a:solidFill>
                <a:effectLst/>
                <a:uLnTx/>
                <a:uFillTx/>
                <a:latin typeface="Arial"/>
                <a:ea typeface="+mn-ea"/>
                <a:cs typeface="+mn-cs"/>
              </a:rPr>
              <a:t>mytrainflowers.m</a:t>
            </a:r>
            <a:endParaRPr kumimoji="0" lang="en-US" sz="2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a:ea typeface="+mn-ea"/>
                <a:cs typeface="+mn-cs"/>
              </a:rPr>
              <a:t>60%-40% split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a:ea typeface="+mn-ea"/>
                <a:cs typeface="+mn-cs"/>
              </a:rPr>
              <a:t>Constant learning rate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a:ea typeface="+mn-ea"/>
                <a:cs typeface="+mn-cs"/>
              </a:rPr>
              <a:t>30 epochs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a:ea typeface="+mn-ea"/>
                <a:cs typeface="+mn-cs"/>
              </a:rPr>
              <a:t>3 minutes on Calypso</a:t>
            </a:r>
          </a:p>
        </p:txBody>
      </p:sp>
    </p:spTree>
    <p:extLst>
      <p:ext uri="{BB962C8B-B14F-4D97-AF65-F5344CB8AC3E}">
        <p14:creationId xmlns:p14="http://schemas.microsoft.com/office/powerpoint/2010/main" val="3279813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different flowers&#10;&#10;Description automatically generated">
            <a:extLst>
              <a:ext uri="{FF2B5EF4-FFF2-40B4-BE49-F238E27FC236}">
                <a16:creationId xmlns:a16="http://schemas.microsoft.com/office/drawing/2014/main" id="{53F0BD4B-18C6-271A-2385-FD5C35009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36" y="1838325"/>
            <a:ext cx="7755756" cy="3958948"/>
          </a:xfrm>
          <a:prstGeom prst="rect">
            <a:avLst/>
          </a:prstGeom>
        </p:spPr>
      </p:pic>
      <p:sp>
        <p:nvSpPr>
          <p:cNvPr id="4" name="TextBox 3">
            <a:extLst>
              <a:ext uri="{FF2B5EF4-FFF2-40B4-BE49-F238E27FC236}">
                <a16:creationId xmlns:a16="http://schemas.microsoft.com/office/drawing/2014/main" id="{7FEB7693-75EA-B405-C35D-082BEA35D296}"/>
              </a:ext>
            </a:extLst>
          </p:cNvPr>
          <p:cNvSpPr txBox="1"/>
          <p:nvPr/>
        </p:nvSpPr>
        <p:spPr>
          <a:xfrm>
            <a:off x="2833655" y="1381125"/>
            <a:ext cx="3262432"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Random images from Flowers</a:t>
            </a:r>
          </a:p>
        </p:txBody>
      </p:sp>
    </p:spTree>
    <p:extLst>
      <p:ext uri="{BB962C8B-B14F-4D97-AF65-F5344CB8AC3E}">
        <p14:creationId xmlns:p14="http://schemas.microsoft.com/office/powerpoint/2010/main" val="363342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905CA-3649-4660-83CD-D865C0A2B04B}"/>
              </a:ext>
            </a:extLst>
          </p:cNvPr>
          <p:cNvSpPr txBox="1"/>
          <p:nvPr/>
        </p:nvSpPr>
        <p:spPr>
          <a:xfrm>
            <a:off x="3276601" y="1323975"/>
            <a:ext cx="3031599"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Examples of augmentations</a:t>
            </a:r>
          </a:p>
        </p:txBody>
      </p:sp>
      <p:pic>
        <p:nvPicPr>
          <p:cNvPr id="4" name="Picture 3" descr="A group of sunflowers&#10;&#10;Description automatically generated">
            <a:extLst>
              <a:ext uri="{FF2B5EF4-FFF2-40B4-BE49-F238E27FC236}">
                <a16:creationId xmlns:a16="http://schemas.microsoft.com/office/drawing/2014/main" id="{B2E26DBE-4AB3-4314-A562-9011CD635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608" y="2157235"/>
            <a:ext cx="5122784" cy="1271765"/>
          </a:xfrm>
          <a:prstGeom prst="rect">
            <a:avLst/>
          </a:prstGeom>
        </p:spPr>
      </p:pic>
      <p:pic>
        <p:nvPicPr>
          <p:cNvPr id="6" name="Picture 5" descr="A picture containing flower, plant&#10;&#10;Description automatically generated">
            <a:extLst>
              <a:ext uri="{FF2B5EF4-FFF2-40B4-BE49-F238E27FC236}">
                <a16:creationId xmlns:a16="http://schemas.microsoft.com/office/drawing/2014/main" id="{0C0E05CB-7819-479E-8C9D-5D7502FD0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609" y="3429000"/>
            <a:ext cx="5101349" cy="1221752"/>
          </a:xfrm>
          <a:prstGeom prst="rect">
            <a:avLst/>
          </a:prstGeom>
        </p:spPr>
      </p:pic>
    </p:spTree>
    <p:extLst>
      <p:ext uri="{BB962C8B-B14F-4D97-AF65-F5344CB8AC3E}">
        <p14:creationId xmlns:p14="http://schemas.microsoft.com/office/powerpoint/2010/main" val="308779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5">
            <a:extLst>
              <a:ext uri="{FF2B5EF4-FFF2-40B4-BE49-F238E27FC236}">
                <a16:creationId xmlns:a16="http://schemas.microsoft.com/office/drawing/2014/main" id="{277888C3-51F3-2F97-7D82-307AEA8301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78A301-BE6A-4F3B-B64D-4839641E43F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grpSp>
        <p:nvGrpSpPr>
          <p:cNvPr id="8195" name="Group 26">
            <a:extLst>
              <a:ext uri="{FF2B5EF4-FFF2-40B4-BE49-F238E27FC236}">
                <a16:creationId xmlns:a16="http://schemas.microsoft.com/office/drawing/2014/main" id="{E11052E0-E752-1FE5-241A-5CED698F0014}"/>
              </a:ext>
            </a:extLst>
          </p:cNvPr>
          <p:cNvGrpSpPr>
            <a:grpSpLocks/>
          </p:cNvGrpSpPr>
          <p:nvPr/>
        </p:nvGrpSpPr>
        <p:grpSpPr bwMode="auto">
          <a:xfrm>
            <a:off x="1676400" y="1423988"/>
            <a:ext cx="5486400" cy="5080000"/>
            <a:chOff x="2216150" y="2209800"/>
            <a:chExt cx="3752850" cy="3581400"/>
          </a:xfrm>
        </p:grpSpPr>
        <p:sp>
          <p:nvSpPr>
            <p:cNvPr id="28" name="Rectangle 27">
              <a:extLst>
                <a:ext uri="{FF2B5EF4-FFF2-40B4-BE49-F238E27FC236}">
                  <a16:creationId xmlns:a16="http://schemas.microsoft.com/office/drawing/2014/main" id="{970DC7B6-B46A-CA4C-C895-E62528EC8572}"/>
                </a:ext>
              </a:extLst>
            </p:cNvPr>
            <p:cNvSpPr/>
            <p:nvPr/>
          </p:nvSpPr>
          <p:spPr>
            <a:xfrm>
              <a:off x="2476765" y="2857809"/>
              <a:ext cx="2361820" cy="1142691"/>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2CA7AB85-394D-B7B1-0794-EA2B9187533A}"/>
                </a:ext>
              </a:extLst>
            </p:cNvPr>
            <p:cNvSpPr/>
            <p:nvPr/>
          </p:nvSpPr>
          <p:spPr>
            <a:xfrm>
              <a:off x="3943808" y="2209800"/>
              <a:ext cx="2011076" cy="3044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Genetic Algorithm</a:t>
              </a:r>
            </a:p>
          </p:txBody>
        </p:sp>
        <p:sp>
          <p:nvSpPr>
            <p:cNvPr id="30" name="Rectangle 29">
              <a:extLst>
                <a:ext uri="{FF2B5EF4-FFF2-40B4-BE49-F238E27FC236}">
                  <a16:creationId xmlns:a16="http://schemas.microsoft.com/office/drawing/2014/main" id="{863FE5E2-3608-9EE3-41CB-9374C4D89642}"/>
                </a:ext>
              </a:extLst>
            </p:cNvPr>
            <p:cNvSpPr/>
            <p:nvPr/>
          </p:nvSpPr>
          <p:spPr>
            <a:xfrm>
              <a:off x="4031765" y="5035748"/>
              <a:ext cx="1829732" cy="3044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In </a:t>
              </a:r>
              <a:r>
                <a:rPr kumimoji="0" lang="en-US" sz="1800" b="0" i="1" u="none" strike="noStrike" kern="1200" cap="none" spc="0" normalizeH="0" baseline="0" noProof="0" dirty="0" err="1">
                  <a:ln>
                    <a:noFill/>
                  </a:ln>
                  <a:solidFill>
                    <a:prstClr val="black"/>
                  </a:solidFill>
                  <a:effectLst/>
                  <a:uLnTx/>
                  <a:uFillTx/>
                  <a:latin typeface="Calibri"/>
                  <a:ea typeface="+mn-ea"/>
                  <a:cs typeface="+mn-cs"/>
                </a:rPr>
                <a:t>Silico</a:t>
              </a:r>
              <a:r>
                <a:rPr kumimoji="0" lang="en-US" sz="1800" b="0" i="0" u="none" strike="noStrike" kern="1200" cap="none" spc="0" normalizeH="0" baseline="0" noProof="0" dirty="0">
                  <a:ln>
                    <a:noFill/>
                  </a:ln>
                  <a:solidFill>
                    <a:prstClr val="black"/>
                  </a:solidFill>
                  <a:effectLst/>
                  <a:uLnTx/>
                  <a:uFillTx/>
                  <a:latin typeface="Calibri"/>
                  <a:ea typeface="+mn-ea"/>
                  <a:cs typeface="+mn-cs"/>
                </a:rPr>
                <a:t> Spectra</a:t>
              </a:r>
            </a:p>
          </p:txBody>
        </p:sp>
        <p:sp>
          <p:nvSpPr>
            <p:cNvPr id="32" name="Rectangle 31">
              <a:extLst>
                <a:ext uri="{FF2B5EF4-FFF2-40B4-BE49-F238E27FC236}">
                  <a16:creationId xmlns:a16="http://schemas.microsoft.com/office/drawing/2014/main" id="{67D271EA-5F14-A582-3740-46A35B828D40}"/>
                </a:ext>
              </a:extLst>
            </p:cNvPr>
            <p:cNvSpPr/>
            <p:nvPr/>
          </p:nvSpPr>
          <p:spPr>
            <a:xfrm>
              <a:off x="2216150" y="2213157"/>
              <a:ext cx="838310" cy="301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Fitness</a:t>
              </a:r>
            </a:p>
          </p:txBody>
        </p:sp>
        <p:sp>
          <p:nvSpPr>
            <p:cNvPr id="33" name="Rectangle 32">
              <a:extLst>
                <a:ext uri="{FF2B5EF4-FFF2-40B4-BE49-F238E27FC236}">
                  <a16:creationId xmlns:a16="http://schemas.microsoft.com/office/drawing/2014/main" id="{44825AF2-B2CC-297E-945B-C187C277FDCF}"/>
                </a:ext>
              </a:extLst>
            </p:cNvPr>
            <p:cNvSpPr/>
            <p:nvPr/>
          </p:nvSpPr>
          <p:spPr>
            <a:xfrm>
              <a:off x="2546262" y="2932795"/>
              <a:ext cx="2218482" cy="3044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Experimental Spectra</a:t>
              </a:r>
            </a:p>
          </p:txBody>
        </p:sp>
        <p:sp>
          <p:nvSpPr>
            <p:cNvPr id="34" name="Rectangle 33">
              <a:extLst>
                <a:ext uri="{FF2B5EF4-FFF2-40B4-BE49-F238E27FC236}">
                  <a16:creationId xmlns:a16="http://schemas.microsoft.com/office/drawing/2014/main" id="{402F9B68-0CE8-2783-91AE-12A202546CC3}"/>
                </a:ext>
              </a:extLst>
            </p:cNvPr>
            <p:cNvSpPr/>
            <p:nvPr/>
          </p:nvSpPr>
          <p:spPr>
            <a:xfrm>
              <a:off x="2546262" y="3625572"/>
              <a:ext cx="1156478" cy="3055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Molecules</a:t>
              </a:r>
            </a:p>
          </p:txBody>
        </p:sp>
        <p:cxnSp>
          <p:nvCxnSpPr>
            <p:cNvPr id="35" name="Straight Arrow Connector 34">
              <a:extLst>
                <a:ext uri="{FF2B5EF4-FFF2-40B4-BE49-F238E27FC236}">
                  <a16:creationId xmlns:a16="http://schemas.microsoft.com/office/drawing/2014/main" id="{26F7C277-40DD-C7CC-EF26-E1D5A7D4070F}"/>
                </a:ext>
              </a:extLst>
            </p:cNvPr>
            <p:cNvCxnSpPr>
              <a:stCxn id="43" idx="2"/>
              <a:endCxn id="30" idx="0"/>
            </p:cNvCxnSpPr>
            <p:nvPr/>
          </p:nvCxnSpPr>
          <p:spPr>
            <a:xfrm rot="5400000">
              <a:off x="4806123" y="4892525"/>
              <a:ext cx="284274" cy="2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142AAAA-848D-3699-06EE-373953B57082}"/>
                </a:ext>
              </a:extLst>
            </p:cNvPr>
            <p:cNvCxnSpPr>
              <a:stCxn id="30" idx="2"/>
            </p:cNvCxnSpPr>
            <p:nvPr/>
          </p:nvCxnSpPr>
          <p:spPr>
            <a:xfrm rot="16200000" flipH="1">
              <a:off x="4721657" y="5565684"/>
              <a:ext cx="4510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9D8F361-0EAF-A9E2-B20B-99803A6111E0}"/>
                </a:ext>
              </a:extLst>
            </p:cNvPr>
            <p:cNvCxnSpPr/>
            <p:nvPr/>
          </p:nvCxnSpPr>
          <p:spPr>
            <a:xfrm rot="5400000" flipH="1" flipV="1">
              <a:off x="2704516" y="2725202"/>
              <a:ext cx="420815" cy="1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9349029-149C-D473-1C47-D36DE48E404F}"/>
                </a:ext>
              </a:extLst>
            </p:cNvPr>
            <p:cNvCxnSpPr>
              <a:stCxn id="32" idx="3"/>
              <a:endCxn id="29" idx="1"/>
            </p:cNvCxnSpPr>
            <p:nvPr/>
          </p:nvCxnSpPr>
          <p:spPr>
            <a:xfrm flipV="1">
              <a:off x="3054460" y="2362010"/>
              <a:ext cx="889348" cy="2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9FAD162-37E1-1477-8B82-163FDB790061}"/>
                </a:ext>
              </a:extLst>
            </p:cNvPr>
            <p:cNvCxnSpPr/>
            <p:nvPr/>
          </p:nvCxnSpPr>
          <p:spPr>
            <a:xfrm rot="5400000">
              <a:off x="4421715" y="3047512"/>
              <a:ext cx="10509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F326C8-72D2-1738-125A-E83AF782050B}"/>
                </a:ext>
              </a:extLst>
            </p:cNvPr>
            <p:cNvCxnSpPr/>
            <p:nvPr/>
          </p:nvCxnSpPr>
          <p:spPr>
            <a:xfrm>
              <a:off x="3701653" y="3787854"/>
              <a:ext cx="2378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76A536-66A3-06AA-1302-290BDD347C15}"/>
                </a:ext>
              </a:extLst>
            </p:cNvPr>
            <p:cNvCxnSpPr/>
            <p:nvPr/>
          </p:nvCxnSpPr>
          <p:spPr>
            <a:xfrm rot="10800000">
              <a:off x="2374691" y="5562886"/>
              <a:ext cx="2560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173D21-E0E9-E2EC-43FE-614BDE68E5EA}"/>
                </a:ext>
              </a:extLst>
            </p:cNvPr>
            <p:cNvCxnSpPr/>
            <p:nvPr/>
          </p:nvCxnSpPr>
          <p:spPr>
            <a:xfrm rot="5400000" flipH="1" flipV="1">
              <a:off x="843842" y="4038552"/>
              <a:ext cx="3048667"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A1840F8-AE0B-46E1-B251-FD8CD81E95B2}"/>
                </a:ext>
              </a:extLst>
            </p:cNvPr>
            <p:cNvSpPr/>
            <p:nvPr/>
          </p:nvSpPr>
          <p:spPr>
            <a:xfrm>
              <a:off x="3943808" y="3581924"/>
              <a:ext cx="2011076" cy="116955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780" b="0" i="0" u="none" strike="noStrike" kern="1200" cap="none" spc="0" normalizeH="0" baseline="0" noProof="0" dirty="0">
                  <a:ln>
                    <a:noFill/>
                  </a:ln>
                  <a:solidFill>
                    <a:prstClr val="black"/>
                  </a:solidFill>
                  <a:effectLst/>
                  <a:uLnTx/>
                  <a:uFillTx/>
                  <a:latin typeface="Calibri"/>
                  <a:ea typeface="+mn-ea"/>
                  <a:cs typeface="+mn-cs"/>
                </a:rPr>
                <a:t>Kinetic Monte Carlo</a:t>
              </a:r>
            </a:p>
          </p:txBody>
        </p:sp>
        <p:sp>
          <p:nvSpPr>
            <p:cNvPr id="44" name="Rectangle 43">
              <a:extLst>
                <a:ext uri="{FF2B5EF4-FFF2-40B4-BE49-F238E27FC236}">
                  <a16:creationId xmlns:a16="http://schemas.microsoft.com/office/drawing/2014/main" id="{F2EA3366-998F-6AF7-8BC2-90431D80B29B}"/>
                </a:ext>
              </a:extLst>
            </p:cNvPr>
            <p:cNvSpPr/>
            <p:nvPr/>
          </p:nvSpPr>
          <p:spPr>
            <a:xfrm>
              <a:off x="4038280" y="4345210"/>
              <a:ext cx="1828646" cy="3055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Neural Network</a:t>
              </a:r>
            </a:p>
          </p:txBody>
        </p:sp>
        <p:sp>
          <p:nvSpPr>
            <p:cNvPr id="45" name="Rectangle 44">
              <a:extLst>
                <a:ext uri="{FF2B5EF4-FFF2-40B4-BE49-F238E27FC236}">
                  <a16:creationId xmlns:a16="http://schemas.microsoft.com/office/drawing/2014/main" id="{F30614AE-3928-D209-757F-654CA81EEF22}"/>
                </a:ext>
              </a:extLst>
            </p:cNvPr>
            <p:cNvSpPr/>
            <p:nvPr/>
          </p:nvSpPr>
          <p:spPr>
            <a:xfrm>
              <a:off x="4031765" y="3951256"/>
              <a:ext cx="1829732" cy="3055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CID Model</a:t>
              </a:r>
            </a:p>
          </p:txBody>
        </p:sp>
        <p:cxnSp>
          <p:nvCxnSpPr>
            <p:cNvPr id="46" name="Straight Connector 45">
              <a:extLst>
                <a:ext uri="{FF2B5EF4-FFF2-40B4-BE49-F238E27FC236}">
                  <a16:creationId xmlns:a16="http://schemas.microsoft.com/office/drawing/2014/main" id="{CDEF57E6-3EC5-3D77-2EBE-1A7EBAA13422}"/>
                </a:ext>
              </a:extLst>
            </p:cNvPr>
            <p:cNvCxnSpPr/>
            <p:nvPr/>
          </p:nvCxnSpPr>
          <p:spPr>
            <a:xfrm>
              <a:off x="2279132" y="3428595"/>
              <a:ext cx="36898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196" name="TextBox 3">
            <a:extLst>
              <a:ext uri="{FF2B5EF4-FFF2-40B4-BE49-F238E27FC236}">
                <a16:creationId xmlns:a16="http://schemas.microsoft.com/office/drawing/2014/main" id="{5F8AC6E9-9437-22D4-6281-1713C26A9024}"/>
              </a:ext>
            </a:extLst>
          </p:cNvPr>
          <p:cNvSpPr txBox="1">
            <a:spLocks noChangeArrowheads="1"/>
          </p:cNvSpPr>
          <p:nvPr/>
        </p:nvSpPr>
        <p:spPr bwMode="auto">
          <a:xfrm>
            <a:off x="2514600" y="568325"/>
            <a:ext cx="4329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Feed-Forward Neural Network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pPr>
            <a:endParaRPr lang="en-US" sz="1350">
              <a:solidFill>
                <a:srgbClr val="FFFFFF"/>
              </a:solidFill>
              <a:latin typeface="Arial"/>
            </a:endParaRPr>
          </a:p>
        </p:txBody>
      </p:sp>
      <p:pic>
        <p:nvPicPr>
          <p:cNvPr id="5" name="Picture 4" descr="A grid with numbers and squares&#10;&#10;Description automatically generated">
            <a:extLst>
              <a:ext uri="{FF2B5EF4-FFF2-40B4-BE49-F238E27FC236}">
                <a16:creationId xmlns:a16="http://schemas.microsoft.com/office/drawing/2014/main" id="{F8A118B2-3C5C-2BC1-479A-EFB3BFD4A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1" y="1557338"/>
            <a:ext cx="5734049" cy="4300538"/>
          </a:xfrm>
          <a:prstGeom prst="rect">
            <a:avLst/>
          </a:prstGeom>
        </p:spPr>
      </p:pic>
      <p:sp>
        <p:nvSpPr>
          <p:cNvPr id="6" name="TextBox 5">
            <a:extLst>
              <a:ext uri="{FF2B5EF4-FFF2-40B4-BE49-F238E27FC236}">
                <a16:creationId xmlns:a16="http://schemas.microsoft.com/office/drawing/2014/main" id="{CF692B7E-8664-9864-8B76-B34B4459B23C}"/>
              </a:ext>
            </a:extLst>
          </p:cNvPr>
          <p:cNvSpPr txBox="1"/>
          <p:nvPr/>
        </p:nvSpPr>
        <p:spPr>
          <a:xfrm>
            <a:off x="4067175" y="1228725"/>
            <a:ext cx="1364476" cy="369332"/>
          </a:xfrm>
          <a:prstGeom prst="rect">
            <a:avLst/>
          </a:prstGeom>
          <a:noFill/>
        </p:spPr>
        <p:txBody>
          <a:bodyPr wrap="none" rtlCol="0">
            <a:spAutoFit/>
          </a:bodyPr>
          <a:lstStyle/>
          <a:p>
            <a:pPr defTabSz="685800" fontAlgn="auto">
              <a:spcBef>
                <a:spcPts val="0"/>
              </a:spcBef>
              <a:spcAft>
                <a:spcPts val="0"/>
              </a:spcAft>
            </a:pPr>
            <a:r>
              <a:rPr lang="en-US" dirty="0">
                <a:solidFill>
                  <a:srgbClr val="000000"/>
                </a:solidFill>
                <a:latin typeface="Arial"/>
              </a:rPr>
              <a:t>60-40 run 2</a:t>
            </a:r>
          </a:p>
        </p:txBody>
      </p:sp>
    </p:spTree>
    <p:extLst>
      <p:ext uri="{BB962C8B-B14F-4D97-AF65-F5344CB8AC3E}">
        <p14:creationId xmlns:p14="http://schemas.microsoft.com/office/powerpoint/2010/main" val="184559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id with blue squares and white squares&#10;&#10;Description automatically generated">
            <a:extLst>
              <a:ext uri="{FF2B5EF4-FFF2-40B4-BE49-F238E27FC236}">
                <a16:creationId xmlns:a16="http://schemas.microsoft.com/office/drawing/2014/main" id="{A93401AD-862E-6D63-660F-8361B8ABC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22" y="1532796"/>
            <a:ext cx="7913228" cy="4039330"/>
          </a:xfrm>
          <a:prstGeom prst="rect">
            <a:avLst/>
          </a:prstGeom>
        </p:spPr>
      </p:pic>
      <p:sp>
        <p:nvSpPr>
          <p:cNvPr id="2" name="TextBox 1">
            <a:extLst>
              <a:ext uri="{FF2B5EF4-FFF2-40B4-BE49-F238E27FC236}">
                <a16:creationId xmlns:a16="http://schemas.microsoft.com/office/drawing/2014/main" id="{8B6A399A-1415-81A7-2E85-B38BC7E2E44A}"/>
              </a:ext>
            </a:extLst>
          </p:cNvPr>
          <p:cNvSpPr txBox="1"/>
          <p:nvPr/>
        </p:nvSpPr>
        <p:spPr>
          <a:xfrm>
            <a:off x="4067176" y="1228725"/>
            <a:ext cx="774571" cy="369332"/>
          </a:xfrm>
          <a:prstGeom prst="rect">
            <a:avLst/>
          </a:prstGeom>
          <a:noFill/>
        </p:spPr>
        <p:txBody>
          <a:bodyPr wrap="none" rtlCol="0">
            <a:spAutoFit/>
          </a:bodyPr>
          <a:lstStyle/>
          <a:p>
            <a:pPr defTabSz="685800" fontAlgn="auto">
              <a:spcBef>
                <a:spcPts val="0"/>
              </a:spcBef>
              <a:spcAft>
                <a:spcPts val="0"/>
              </a:spcAft>
            </a:pPr>
            <a:r>
              <a:rPr lang="en-US" dirty="0">
                <a:solidFill>
                  <a:srgbClr val="000000"/>
                </a:solidFill>
                <a:latin typeface="Arial"/>
              </a:rPr>
              <a:t>50-50</a:t>
            </a:r>
          </a:p>
        </p:txBody>
      </p:sp>
    </p:spTree>
    <p:extLst>
      <p:ext uri="{BB962C8B-B14F-4D97-AF65-F5344CB8AC3E}">
        <p14:creationId xmlns:p14="http://schemas.microsoft.com/office/powerpoint/2010/main" val="56638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656F283A-7274-834D-D04B-55289026623C}"/>
              </a:ext>
            </a:extLst>
          </p:cNvPr>
          <p:cNvSpPr txBox="1">
            <a:spLocks noChangeArrowheads="1"/>
          </p:cNvSpPr>
          <p:nvPr/>
        </p:nvSpPr>
        <p:spPr bwMode="auto">
          <a:xfrm>
            <a:off x="152400" y="328613"/>
            <a:ext cx="8739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Form a chromosome from weight vector of a feed-forward ANN</a:t>
            </a:r>
          </a:p>
        </p:txBody>
      </p:sp>
      <p:pic>
        <p:nvPicPr>
          <p:cNvPr id="15363" name="Picture 5">
            <a:extLst>
              <a:ext uri="{FF2B5EF4-FFF2-40B4-BE49-F238E27FC236}">
                <a16:creationId xmlns:a16="http://schemas.microsoft.com/office/drawing/2014/main" id="{97E312B5-8347-7768-94AF-995A4525E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958850"/>
            <a:ext cx="8839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6">
            <a:extLst>
              <a:ext uri="{FF2B5EF4-FFF2-40B4-BE49-F238E27FC236}">
                <a16:creationId xmlns:a16="http://schemas.microsoft.com/office/drawing/2014/main" id="{6F34D6FE-54C4-7861-6184-1522BF07C91A}"/>
              </a:ext>
            </a:extLst>
          </p:cNvPr>
          <p:cNvSpPr txBox="1">
            <a:spLocks noChangeArrowheads="1"/>
          </p:cNvSpPr>
          <p:nvPr/>
        </p:nvSpPr>
        <p:spPr bwMode="auto">
          <a:xfrm>
            <a:off x="219075" y="4519613"/>
            <a:ext cx="87058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weights (8 to hidden layer, 3 to output) are genes on chromosome</a:t>
            </a:r>
            <a:r>
              <a:rPr lang="en-US" altLang="en-US" sz="2400" dirty="0">
                <a:solidFill>
                  <a:srgbClr val="000000"/>
                </a:solidFill>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w</a:t>
            </a:r>
            <a:r>
              <a:rPr kumimoji="0" lang="en-US"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1A</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1B</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2A</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2B</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3A</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3B</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0A</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0B</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AZ</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BZ</a:t>
            </a:r>
            <a:r>
              <a:rPr kumimoji="0" lang="pl-PL"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a:t>
            </a:r>
            <a:r>
              <a:rPr kumimoji="0" lang="pl-PL"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rPr>
              <a:t>0Z</a:t>
            </a:r>
            <a:endParaRPr kumimoji="0" lang="en-US"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Fitness defined by quality of a model that uses the output 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Find weight that give the best fitness by genetic algorithm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44D62C9B-7DC7-0185-DF3A-0D357B134C42}"/>
              </a:ext>
            </a:extLst>
          </p:cNvPr>
          <p:cNvSpPr txBox="1">
            <a:spLocks noChangeArrowheads="1"/>
          </p:cNvSpPr>
          <p:nvPr/>
        </p:nvSpPr>
        <p:spPr bwMode="auto">
          <a:xfrm>
            <a:off x="533400" y="381000"/>
            <a:ext cx="8130752"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to select chromosomes for refinement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rPr>
              <a:t>Given the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fitness </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x</a:t>
            </a:r>
            <a:r>
              <a:rPr kumimoji="0" lang="en-US" altLang="en-US" sz="2400" b="1" i="1"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i</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for each chromosome in population,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rPr>
              <a:t>a</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ssign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each chromosome a discrete probability by</a:t>
            </a:r>
          </a:p>
        </p:txBody>
      </p:sp>
      <p:sp>
        <p:nvSpPr>
          <p:cNvPr id="26627" name="Rectangle 7">
            <a:extLst>
              <a:ext uri="{FF2B5EF4-FFF2-40B4-BE49-F238E27FC236}">
                <a16:creationId xmlns:a16="http://schemas.microsoft.com/office/drawing/2014/main" id="{A6D220F3-AF30-B806-4B5D-D3A0FE7F7B1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6628" name="Object 6">
            <a:extLst>
              <a:ext uri="{FF2B5EF4-FFF2-40B4-BE49-F238E27FC236}">
                <a16:creationId xmlns:a16="http://schemas.microsoft.com/office/drawing/2014/main" id="{CAF66B91-51BE-B05B-2306-5796F8725E76}"/>
              </a:ext>
            </a:extLst>
          </p:cNvPr>
          <p:cNvGraphicFramePr>
            <a:graphicFrameLocks noChangeAspect="1"/>
          </p:cNvGraphicFramePr>
          <p:nvPr/>
        </p:nvGraphicFramePr>
        <p:xfrm>
          <a:off x="609600" y="1905000"/>
          <a:ext cx="1905000" cy="1377950"/>
        </p:xfrm>
        <a:graphic>
          <a:graphicData uri="http://schemas.openxmlformats.org/presentationml/2006/ole">
            <mc:AlternateContent xmlns:mc="http://schemas.openxmlformats.org/markup-compatibility/2006">
              <mc:Choice xmlns:v="urn:schemas-microsoft-com:vml" Requires="v">
                <p:oleObj name="Equation" r:id="rId2" imgW="1066337" imgH="774364" progId="Equation.3">
                  <p:embed/>
                </p:oleObj>
              </mc:Choice>
              <mc:Fallback>
                <p:oleObj name="Equation" r:id="rId2" imgW="1066337" imgH="774364" progId="Equation.3">
                  <p:embed/>
                  <p:pic>
                    <p:nvPicPr>
                      <p:cNvPr id="26628" name="Object 6">
                        <a:extLst>
                          <a:ext uri="{FF2B5EF4-FFF2-40B4-BE49-F238E27FC236}">
                            <a16:creationId xmlns:a16="http://schemas.microsoft.com/office/drawing/2014/main" id="{CAF66B91-51BE-B05B-2306-5796F8725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19050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Text Box 4">
            <a:extLst>
              <a:ext uri="{FF2B5EF4-FFF2-40B4-BE49-F238E27FC236}">
                <a16:creationId xmlns:a16="http://schemas.microsoft.com/office/drawing/2014/main" id="{B93BCD99-D750-6E7D-AD7D-65C9AED80A6A}"/>
              </a:ext>
            </a:extLst>
          </p:cNvPr>
          <p:cNvSpPr txBox="1">
            <a:spLocks noChangeArrowheads="1"/>
          </p:cNvSpPr>
          <p:nvPr/>
        </p:nvSpPr>
        <p:spPr bwMode="auto">
          <a:xfrm>
            <a:off x="381000" y="3316288"/>
            <a:ext cx="845502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Divide number line between 0 and 1 into segments of length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equal to </a:t>
            </a:r>
            <a:r>
              <a:rPr lang="en-US" altLang="en-US" sz="2400" dirty="0">
                <a:solidFill>
                  <a:srgbClr val="000000"/>
                </a:solidFill>
              </a:rPr>
              <a:t>discrete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probabilities sorted in increasing order.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Get </a:t>
            </a:r>
            <a:r>
              <a:rPr kumimoji="0" lang="en-US"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random number uniformly distributed between 0 and 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Choose the chromosome of the line segment containing </a:t>
            </a:r>
            <a:r>
              <a:rPr kumimoji="0" lang="en-US"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Repeat to get a second chromosome for replication to form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next generation.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8481E1ED-72DA-D52D-42DF-352B9FF31778}"/>
              </a:ext>
            </a:extLst>
          </p:cNvPr>
          <p:cNvSpPr>
            <a:spLocks noChangeArrowheads="1"/>
          </p:cNvSpPr>
          <p:nvPr/>
        </p:nvSpPr>
        <p:spPr bwMode="auto">
          <a:xfrm>
            <a:off x="1219200" y="1524000"/>
            <a:ext cx="70183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00100 = 4	fitness = 0.0011		pi = 0.044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01001 = 9	fitness = 0.0216		pi = 0.861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11011 = 27	fitness = 0.0023		pi = 0.091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11111 = 31	fitness = 0.0001		pi = 0.004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Symbol" panose="05050102010706020507" pitchFamily="18" charset="2"/>
                <a:ea typeface="+mn-ea"/>
                <a:cs typeface="+mn-cs"/>
              </a:rPr>
              <a:t>S</a:t>
            </a:r>
            <a:r>
              <a:rPr kumimoji="0" lang="en-US" altLang="en-US" sz="2400" b="1" i="1" u="none" strike="noStrike" kern="1200" cap="none" spc="0" normalizeH="0" baseline="-25000" noProof="0">
                <a:ln>
                  <a:noFill/>
                </a:ln>
                <a:solidFill>
                  <a:srgbClr val="000000"/>
                </a:solidFill>
                <a:effectLst/>
                <a:uLnTx/>
                <a:uFillTx/>
                <a:latin typeface="Arial" panose="020B0604020202020204" pitchFamily="34" charset="0"/>
                <a:ea typeface="+mn-ea"/>
                <a:cs typeface="+mn-cs"/>
              </a:rPr>
              <a:t>i</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f(x</a:t>
            </a:r>
            <a:r>
              <a:rPr kumimoji="0" lang="en-US" altLang="en-US" sz="2400" b="1" i="1" u="none" strike="noStrike" kern="1200" cap="none" spc="0" normalizeH="0" baseline="-25000" noProof="0">
                <a:ln>
                  <a:noFill/>
                </a:ln>
                <a:solidFill>
                  <a:srgbClr val="000000"/>
                </a:solidFill>
                <a:effectLst/>
                <a:uLnTx/>
                <a:uFillTx/>
                <a:latin typeface="Arial" panose="020B0604020202020204" pitchFamily="34" charset="0"/>
                <a:ea typeface="+mn-ea"/>
                <a:cs typeface="+mn-cs"/>
              </a:rPr>
              <a:t>i</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0.0251</a:t>
            </a:r>
          </a:p>
        </p:txBody>
      </p:sp>
      <p:sp>
        <p:nvSpPr>
          <p:cNvPr id="27651" name="Text Box 5">
            <a:extLst>
              <a:ext uri="{FF2B5EF4-FFF2-40B4-BE49-F238E27FC236}">
                <a16:creationId xmlns:a16="http://schemas.microsoft.com/office/drawing/2014/main" id="{2AAD8AB9-0FC6-F428-DFC2-100D601CBB24}"/>
              </a:ext>
            </a:extLst>
          </p:cNvPr>
          <p:cNvSpPr txBox="1">
            <a:spLocks noChangeArrowheads="1"/>
          </p:cNvSpPr>
          <p:nvPr/>
        </p:nvSpPr>
        <p:spPr bwMode="auto">
          <a:xfrm>
            <a:off x="436563" y="854075"/>
            <a:ext cx="8893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r>
              <a:rPr kumimoji="0" lang="en-US" altLang="en-US" sz="2800" b="0" i="0" u="none" strike="noStrike" kern="1200" cap="none" spc="0" normalizeH="0" baseline="30000" noProof="0">
                <a:ln>
                  <a:noFill/>
                </a:ln>
                <a:solidFill>
                  <a:srgbClr val="000000"/>
                </a:solidFill>
                <a:effectLst/>
                <a:uLnTx/>
                <a:uFillTx/>
                <a:latin typeface="Arial" panose="020B0604020202020204" pitchFamily="34" charset="0"/>
                <a:ea typeface="+mn-ea"/>
                <a:cs typeface="+mn-cs"/>
              </a:rPr>
              <a:t>st</a:t>
            </a: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generation: 5-bit binary numbers chosen randomly</a:t>
            </a:r>
          </a:p>
        </p:txBody>
      </p:sp>
      <p:sp>
        <p:nvSpPr>
          <p:cNvPr id="27652" name="Text Box 6">
            <a:extLst>
              <a:ext uri="{FF2B5EF4-FFF2-40B4-BE49-F238E27FC236}">
                <a16:creationId xmlns:a16="http://schemas.microsoft.com/office/drawing/2014/main" id="{16D336E1-89A3-EBD3-A9A5-0E35E6FFC2F4}"/>
              </a:ext>
            </a:extLst>
          </p:cNvPr>
          <p:cNvSpPr txBox="1">
            <a:spLocks noChangeArrowheads="1"/>
          </p:cNvSpPr>
          <p:nvPr/>
        </p:nvSpPr>
        <p:spPr bwMode="auto">
          <a:xfrm>
            <a:off x="304800" y="3733800"/>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rPr>
              <a:t>Divide the number line 0 -&gt;1 into 4 segments by decreasing size of pi. Choose a uniform random number between 0 and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segment </a:t>
            </a:r>
            <a:r>
              <a:rPr lang="en-US" altLang="en-US" sz="2400" dirty="0">
                <a:solidFill>
                  <a:srgbClr val="000000"/>
                </a:solidFill>
              </a:rPr>
              <a:t>the random number falls in picks a chromosome to be modified for the next generation.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rPr>
              <a:t>In this case what range of random numbers will result in picking the most and least fit chromosomes?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C59FA8-DF4B-4999-32C6-CEC60C2B387C}"/>
              </a:ext>
            </a:extLst>
          </p:cNvPr>
          <p:cNvSpPr txBox="1"/>
          <p:nvPr/>
        </p:nvSpPr>
        <p:spPr>
          <a:xfrm>
            <a:off x="1600200" y="2743200"/>
            <a:ext cx="6412333" cy="461665"/>
          </a:xfrm>
          <a:prstGeom prst="rect">
            <a:avLst/>
          </a:prstGeom>
          <a:noFill/>
        </p:spPr>
        <p:txBody>
          <a:bodyPr wrap="none" rtlCol="0">
            <a:spAutoFit/>
          </a:bodyPr>
          <a:lstStyle/>
          <a:p>
            <a:r>
              <a:rPr lang="en-US" sz="2400" dirty="0"/>
              <a:t>Clustering data by </a:t>
            </a:r>
            <a:r>
              <a:rPr lang="en-US" sz="2400" dirty="0" err="1"/>
              <a:t>kmeans</a:t>
            </a:r>
            <a:r>
              <a:rPr lang="en-US" sz="2400" dirty="0"/>
              <a:t> with DBI for best k</a:t>
            </a:r>
          </a:p>
        </p:txBody>
      </p:sp>
    </p:spTree>
    <p:extLst>
      <p:ext uri="{BB962C8B-B14F-4D97-AF65-F5344CB8AC3E}">
        <p14:creationId xmlns:p14="http://schemas.microsoft.com/office/powerpoint/2010/main" val="120489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art, line chart&#10;&#10;Description automatically generated">
            <a:extLst>
              <a:ext uri="{FF2B5EF4-FFF2-40B4-BE49-F238E27FC236}">
                <a16:creationId xmlns:a16="http://schemas.microsoft.com/office/drawing/2014/main" id="{5A8A0670-6B09-5D49-83B1-655DF966A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20788"/>
            <a:ext cx="662940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5">
            <a:extLst>
              <a:ext uri="{FF2B5EF4-FFF2-40B4-BE49-F238E27FC236}">
                <a16:creationId xmlns:a16="http://schemas.microsoft.com/office/drawing/2014/main" id="{42FE1394-08F4-2C4C-C2C0-5203E37820F5}"/>
              </a:ext>
            </a:extLst>
          </p:cNvPr>
          <p:cNvSpPr txBox="1">
            <a:spLocks noChangeArrowheads="1"/>
          </p:cNvSpPr>
          <p:nvPr/>
        </p:nvSpPr>
        <p:spPr bwMode="auto">
          <a:xfrm>
            <a:off x="304800" y="304800"/>
            <a:ext cx="86453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BDI index for K-means clustering of iris dataset suggests K=2.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idx,C</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kmeans</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inputs',clusters</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2F0FB7FB-1412-C11B-9D1B-3F36D10EEDB2}"/>
              </a:ext>
            </a:extLst>
          </p:cNvPr>
          <p:cNvSpPr txBox="1"/>
          <p:nvPr/>
        </p:nvSpPr>
        <p:spPr>
          <a:xfrm>
            <a:off x="1744663" y="1447800"/>
            <a:ext cx="7010400" cy="9239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x= irisInputs';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 evalclusters(x,</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err="1">
                <a:ln>
                  <a:noFill/>
                </a:ln>
                <a:solidFill>
                  <a:srgbClr val="AA04F9"/>
                </a:solidFill>
                <a:effectLst/>
                <a:uLnTx/>
                <a:uFillTx/>
                <a:latin typeface="Arial"/>
                <a:ea typeface="+mn-ea"/>
                <a:cs typeface="+mn-cs"/>
              </a:rPr>
              <a:t>kmeans</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err="1">
                <a:ln>
                  <a:noFill/>
                </a:ln>
                <a:solidFill>
                  <a:srgbClr val="AA04F9"/>
                </a:solidFill>
                <a:effectLst/>
                <a:uLnTx/>
                <a:uFillTx/>
                <a:latin typeface="Arial"/>
                <a:ea typeface="+mn-ea"/>
                <a:cs typeface="+mn-cs"/>
              </a:rPr>
              <a:t>DaviesBouldin</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err="1">
                <a:ln>
                  <a:noFill/>
                </a:ln>
                <a:solidFill>
                  <a:srgbClr val="AA04F9"/>
                </a:solidFill>
                <a:effectLst/>
                <a:uLnTx/>
                <a:uFillTx/>
                <a:latin typeface="Arial"/>
                <a:ea typeface="+mn-ea"/>
                <a:cs typeface="+mn-cs"/>
              </a:rPr>
              <a:t>klist</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Arial"/>
                <a:ea typeface="+mn-ea"/>
                <a:cs typeface="+mn-cs"/>
              </a:rPr>
              <a:t>,[1:6]);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plot(E)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5">
            <a:extLst>
              <a:ext uri="{FF2B5EF4-FFF2-40B4-BE49-F238E27FC236}">
                <a16:creationId xmlns:a16="http://schemas.microsoft.com/office/drawing/2014/main" id="{42FE1394-08F4-2C4C-C2C0-5203E37820F5}"/>
              </a:ext>
            </a:extLst>
          </p:cNvPr>
          <p:cNvSpPr txBox="1">
            <a:spLocks noChangeArrowheads="1"/>
          </p:cNvSpPr>
          <p:nvPr/>
        </p:nvSpPr>
        <p:spPr bwMode="auto">
          <a:xfrm>
            <a:off x="304800" y="304800"/>
            <a:ext cx="8645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BDI index for K-means clustering of iris dataset suggests K=2.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Get cluster assignments and centroids</a:t>
            </a:r>
          </a:p>
        </p:txBody>
      </p:sp>
      <p:sp>
        <p:nvSpPr>
          <p:cNvPr id="5" name="TextBox 4">
            <a:extLst>
              <a:ext uri="{FF2B5EF4-FFF2-40B4-BE49-F238E27FC236}">
                <a16:creationId xmlns:a16="http://schemas.microsoft.com/office/drawing/2014/main" id="{2F0FB7FB-1412-C11B-9D1B-3F36D10EEDB2}"/>
              </a:ext>
            </a:extLst>
          </p:cNvPr>
          <p:cNvSpPr txBox="1"/>
          <p:nvPr/>
        </p:nvSpPr>
        <p:spPr>
          <a:xfrm>
            <a:off x="306512" y="1447800"/>
            <a:ext cx="8532688" cy="184665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irisInputs is 4x150: a column for each record, a row for each attribute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Arial"/>
                <a:ea typeface="+mn-ea"/>
                <a:cs typeface="+mn-cs"/>
              </a:rPr>
              <a:t>kmeans</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requires a row for each record and column for each attribute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x= irisInputs';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 evalclusters(x,</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err="1">
                <a:ln>
                  <a:noFill/>
                </a:ln>
                <a:solidFill>
                  <a:srgbClr val="AA04F9"/>
                </a:solidFill>
                <a:effectLst/>
                <a:uLnTx/>
                <a:uFillTx/>
                <a:latin typeface="Arial"/>
                <a:ea typeface="+mn-ea"/>
                <a:cs typeface="+mn-cs"/>
              </a:rPr>
              <a:t>kmeans</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err="1">
                <a:ln>
                  <a:noFill/>
                </a:ln>
                <a:solidFill>
                  <a:srgbClr val="AA04F9"/>
                </a:solidFill>
                <a:effectLst/>
                <a:uLnTx/>
                <a:uFillTx/>
                <a:latin typeface="Arial"/>
                <a:ea typeface="+mn-ea"/>
                <a:cs typeface="+mn-cs"/>
              </a:rPr>
              <a:t>DaviesBouldin</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err="1">
                <a:ln>
                  <a:noFill/>
                </a:ln>
                <a:solidFill>
                  <a:srgbClr val="AA04F9"/>
                </a:solidFill>
                <a:effectLst/>
                <a:uLnTx/>
                <a:uFillTx/>
                <a:latin typeface="Arial"/>
                <a:ea typeface="+mn-ea"/>
                <a:cs typeface="+mn-cs"/>
              </a:rPr>
              <a:t>klist</a:t>
            </a:r>
            <a:r>
              <a:rPr kumimoji="0" lang="en-US" sz="1800" b="0" i="0" u="none" strike="noStrike" kern="1200" cap="none" spc="0" normalizeH="0" baseline="0" noProof="0" dirty="0">
                <a:ln>
                  <a:noFill/>
                </a:ln>
                <a:solidFill>
                  <a:srgbClr val="AA04F9"/>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Arial"/>
                <a:ea typeface="+mn-ea"/>
                <a:cs typeface="+mn-cs"/>
              </a:rPr>
              <a:t>,[1:6]);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plot(E)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idx,C</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kmeans</a:t>
            </a:r>
            <a:r>
              <a:rPr kumimoji="0" lang="en-US" sz="2000" b="0" i="0" u="none" strike="noStrike" kern="1200" cap="none" spc="0" normalizeH="0" baseline="0" noProof="0" dirty="0">
                <a:ln>
                  <a:noFill/>
                </a:ln>
                <a:solidFill>
                  <a:srgbClr val="000000"/>
                </a:solidFill>
                <a:effectLst/>
                <a:uLnTx/>
                <a:uFillTx/>
                <a:latin typeface="Arial"/>
                <a:ea typeface="+mn-ea"/>
                <a:cs typeface="+mn-cs"/>
              </a:rPr>
              <a:t>(x, 2);</a:t>
            </a:r>
          </a:p>
        </p:txBody>
      </p:sp>
    </p:spTree>
    <p:extLst>
      <p:ext uri="{BB962C8B-B14F-4D97-AF65-F5344CB8AC3E}">
        <p14:creationId xmlns:p14="http://schemas.microsoft.com/office/powerpoint/2010/main" val="37980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979</Words>
  <Application>Microsoft Office PowerPoint</Application>
  <PresentationFormat>On-screen Show (4:3)</PresentationFormat>
  <Paragraphs>113</Paragraphs>
  <Slides>31</Slides>
  <Notes>2</Notes>
  <HiddenSlides>0</HiddenSlides>
  <MMClips>0</MMClips>
  <ScaleCrop>false</ScaleCrop>
  <HeadingPairs>
    <vt:vector size="8" baseType="variant">
      <vt:variant>
        <vt:lpstr>Fonts Used</vt:lpstr>
      </vt:variant>
      <vt:variant>
        <vt:i4>3</vt:i4>
      </vt:variant>
      <vt:variant>
        <vt:lpstr>Theme</vt:lpstr>
      </vt:variant>
      <vt:variant>
        <vt:i4>8</vt:i4>
      </vt:variant>
      <vt:variant>
        <vt:lpstr>Embedded OLE Servers</vt:lpstr>
      </vt:variant>
      <vt:variant>
        <vt:i4>1</vt:i4>
      </vt:variant>
      <vt:variant>
        <vt:lpstr>Slide Titles</vt:lpstr>
      </vt:variant>
      <vt:variant>
        <vt:i4>31</vt:i4>
      </vt:variant>
    </vt:vector>
  </HeadingPairs>
  <TitlesOfParts>
    <vt:vector size="43" baseType="lpstr">
      <vt:lpstr>Arial</vt:lpstr>
      <vt:lpstr>Calibri</vt:lpstr>
      <vt:lpstr>Symbol</vt:lpstr>
      <vt:lpstr>Office Theme</vt:lpstr>
      <vt:lpstr>1_Default Design</vt:lpstr>
      <vt:lpstr>2_Default Design</vt:lpstr>
      <vt:lpstr>5_Default Design</vt:lpstr>
      <vt:lpstr>6_Default Design</vt:lpstr>
      <vt:lpstr>2_Office Theme</vt:lpstr>
      <vt:lpstr>Default Design</vt:lpstr>
      <vt:lpstr>7_Default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 Miller</dc:creator>
  <cp:lastModifiedBy>Miller, John H</cp:lastModifiedBy>
  <cp:revision>113</cp:revision>
  <cp:lastPrinted>2012-12-04T00:08:10Z</cp:lastPrinted>
  <dcterms:created xsi:type="dcterms:W3CDTF">2012-11-29T23:10:28Z</dcterms:created>
  <dcterms:modified xsi:type="dcterms:W3CDTF">2024-12-03T20:28:19Z</dcterms:modified>
</cp:coreProperties>
</file>