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2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8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C366260-4224-4ACE-87B1-EBC98674A3DC}" type="datetimeFigureOut">
              <a:rPr lang="en-US" smtClean="0"/>
              <a:t>4/20/23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381BFA29-98A9-458A-8F5A-6F89618D6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3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1390">
              <a:defRPr/>
            </a:pPr>
            <a:fld id="{C20A4C77-CD72-42C9-B324-D291CDBFB81D}" type="slidenum">
              <a:rPr lang="en-US" sz="1200">
                <a:solidFill>
                  <a:prstClr val="black"/>
                </a:solidFill>
                <a:latin typeface="Calibri"/>
              </a:rPr>
              <a:pPr defTabSz="881390">
                <a:defRPr/>
              </a:pPr>
              <a:t>1</a:t>
            </a:fld>
            <a:endParaRPr lang="en-US" sz="1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08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59B264-5FE2-4E45-A1A2-CA29C179514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CEE3EB-1C9E-4A07-9348-1A0AFB3979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08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603DD-4601-4FBF-B600-4C8E759245D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A94348-7491-47EB-A7DB-383EF1C2B1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80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124126" y="-836746"/>
            <a:ext cx="5705856" cy="4915446"/>
          </a:xfrm>
          <a:noFill/>
          <a:ln w="53975">
            <a:noFill/>
          </a:ln>
        </p:spPr>
        <p:txBody>
          <a:bodyPr>
            <a:noAutofit/>
          </a:bodyPr>
          <a:lstStyle/>
          <a:p>
            <a:pPr lvl="0" algn="r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4000" b="1" dirty="0">
                <a:latin typeface="Franklin Gothic Medium Cond" panose="020B0606030402020204" pitchFamily="34" charset="0"/>
              </a:rPr>
              <a:t>Seniors and first-year students, tell us your story through the NSSE survey.</a:t>
            </a:r>
            <a:br>
              <a:rPr lang="en-US" sz="4000" b="1" dirty="0">
                <a:solidFill>
                  <a:prstClr val="black"/>
                </a:solidFill>
              </a:rPr>
            </a:br>
            <a:br>
              <a:rPr lang="en-US" sz="2000" dirty="0">
                <a:solidFill>
                  <a:prstClr val="black"/>
                </a:solidFill>
                <a:latin typeface="Franklin Gothic Medium Cond" panose="020B0606030402020204" pitchFamily="34" charset="0"/>
              </a:rPr>
            </a:br>
            <a:br>
              <a:rPr lang="en-US" sz="2000" dirty="0">
                <a:solidFill>
                  <a:prstClr val="black"/>
                </a:solidFill>
                <a:latin typeface="Franklin Gothic Medium Cond" panose="020B0606030402020204" pitchFamily="34" charset="0"/>
              </a:rPr>
            </a:br>
            <a:endParaRPr lang="en-US" sz="2000" b="1" dirty="0">
              <a:latin typeface="Franklin Gothic Medium Cond" panose="020B06060304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1036D0-4C35-429D-A5BC-A90B7110C901}"/>
              </a:ext>
            </a:extLst>
          </p:cNvPr>
          <p:cNvSpPr txBox="1"/>
          <p:nvPr/>
        </p:nvSpPr>
        <p:spPr>
          <a:xfrm>
            <a:off x="3551169" y="2344990"/>
            <a:ext cx="5278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  <a:sym typeface="Symbol" panose="05050102010706020507" pitchFamily="18" charset="2"/>
              </a:rPr>
              <a:t> </a:t>
            </a: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Your activities inside and outside class</a:t>
            </a:r>
            <a:b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  <a:sym typeface="Symbol" panose="05050102010706020507" pitchFamily="18" charset="2"/>
              </a:rPr>
              <a:t></a:t>
            </a: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What you’ve gained from your classes</a:t>
            </a:r>
            <a:b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</a:rPr>
            </a:b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  <a:sym typeface="Symbol" panose="05050102010706020507" pitchFamily="18" charset="2"/>
              </a:rPr>
              <a:t> </a:t>
            </a:r>
            <a:r>
              <a:rPr lang="en-US" dirty="0">
                <a:solidFill>
                  <a:prstClr val="black"/>
                </a:solidFill>
                <a:latin typeface="Franklin Gothic Medium Cond" panose="020B0606030402020204" pitchFamily="34" charset="0"/>
              </a:rPr>
              <a:t>Seniors: Your post-graduation plans</a:t>
            </a:r>
            <a:endParaRPr lang="en-US" dirty="0"/>
          </a:p>
        </p:txBody>
      </p:sp>
      <p:pic>
        <p:nvPicPr>
          <p:cNvPr id="13314" name="Picture 2" descr="Smiling student with laptop taking the NSSE survey.">
            <a:extLst>
              <a:ext uri="{FF2B5EF4-FFF2-40B4-BE49-F238E27FC236}">
                <a16:creationId xmlns:a16="http://schemas.microsoft.com/office/drawing/2014/main" id="{B0497830-4E9A-4834-981B-4011B47553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5639"/>
          <a:stretch/>
        </p:blipFill>
        <p:spPr bwMode="auto">
          <a:xfrm flipH="1">
            <a:off x="3328624" y="3543300"/>
            <a:ext cx="5807999" cy="331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992" y="0"/>
            <a:ext cx="3339616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8068" y="412065"/>
            <a:ext cx="2649417" cy="5369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74320" lvl="1">
              <a:defRPr/>
            </a:pPr>
            <a:r>
              <a:rPr lang="en-US" b="1" dirty="0">
                <a:solidFill>
                  <a:schemeClr val="bg1"/>
                </a:solidFill>
                <a:latin typeface="Franklin Gothic Medium Cond" panose="020B0606030402020204" pitchFamily="34" charset="0"/>
                <a:sym typeface="Symbol" panose="05050102010706020507" pitchFamily="18" charset="2"/>
              </a:rPr>
              <a:t>The National Survey of Student Engagement (NSSE) collects important information about your student experience.</a:t>
            </a:r>
          </a:p>
          <a:p>
            <a:pPr marL="274320" lvl="1">
              <a:defRPr/>
            </a:pPr>
            <a:endParaRPr lang="en-US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marL="274320" lvl="1">
              <a:defRPr/>
            </a:pPr>
            <a:r>
              <a:rPr lang="en-US" b="1" dirty="0">
                <a:solidFill>
                  <a:srgbClr val="FFB81C"/>
                </a:solidFill>
                <a:latin typeface="Franklin Gothic Medium Cond" panose="020B0606030402020204" pitchFamily="34" charset="0"/>
              </a:rPr>
              <a:t>Take the survey using the link in </a:t>
            </a:r>
            <a:r>
              <a:rPr lang="en-US" b="1" dirty="0" err="1">
                <a:solidFill>
                  <a:srgbClr val="FFB81C"/>
                </a:solidFill>
                <a:latin typeface="Franklin Gothic Medium Cond" panose="020B0606030402020204" pitchFamily="34" charset="0"/>
              </a:rPr>
              <a:t>myWSU</a:t>
            </a:r>
            <a:r>
              <a:rPr lang="en-US" b="1" dirty="0">
                <a:solidFill>
                  <a:srgbClr val="FFB81C"/>
                </a:solidFill>
                <a:latin typeface="Franklin Gothic Medium Cond" panose="020B0606030402020204" pitchFamily="34" charset="0"/>
              </a:rPr>
              <a:t> or in your WSU email.</a:t>
            </a:r>
          </a:p>
          <a:p>
            <a:pPr marL="274320" lvl="1">
              <a:defRPr/>
            </a:pPr>
            <a:endParaRPr lang="en-US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marL="274320" lvl="1">
              <a:defRPr/>
            </a:pPr>
            <a:endParaRPr lang="en-US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marL="274320" lvl="1">
              <a:defRPr/>
            </a:pPr>
            <a:r>
              <a:rPr lang="en-US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Thank  you!</a:t>
            </a:r>
          </a:p>
          <a:p>
            <a:pPr marL="274320" lvl="1">
              <a:defRPr/>
            </a:pPr>
            <a:endParaRPr lang="en-US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pic>
        <p:nvPicPr>
          <p:cNvPr id="4" name="Picture 3" descr="WSU logo.">
            <a:extLst>
              <a:ext uri="{FF2B5EF4-FFF2-40B4-BE49-F238E27FC236}">
                <a16:creationId xmlns:a16="http://schemas.microsoft.com/office/drawing/2014/main" id="{AA9FB697-C130-7D18-2EBA-331BAACCD5B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44" b="18839"/>
          <a:stretch/>
        </p:blipFill>
        <p:spPr>
          <a:xfrm>
            <a:off x="672609" y="6095765"/>
            <a:ext cx="1880091" cy="58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087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WSU AP Edit">
      <a:dk1>
        <a:sysClr val="windowText" lastClr="000000"/>
      </a:dk1>
      <a:lt1>
        <a:sysClr val="window" lastClr="FFFFFF"/>
      </a:lt1>
      <a:dk2>
        <a:srgbClr val="5E6A71"/>
      </a:dk2>
      <a:lt2>
        <a:srgbClr val="E7E6E6"/>
      </a:lt2>
      <a:accent1>
        <a:srgbClr val="981E32"/>
      </a:accent1>
      <a:accent2>
        <a:srgbClr val="8F7E35"/>
      </a:accent2>
      <a:accent3>
        <a:srgbClr val="ADA400"/>
      </a:accent3>
      <a:accent4>
        <a:srgbClr val="4F868E"/>
      </a:accent4>
      <a:accent5>
        <a:srgbClr val="C69214"/>
      </a:accent5>
      <a:accent6>
        <a:srgbClr val="FFB81C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348317d-c653-48c7-9a73-bb4f831731b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C46C76FAC1E445A6BDDC3F26E4CF1B" ma:contentTypeVersion="14" ma:contentTypeDescription="Create a new document." ma:contentTypeScope="" ma:versionID="7cfe5996ac63fbab3a5247fff99c7d9e">
  <xsd:schema xmlns:xsd="http://www.w3.org/2001/XMLSchema" xmlns:xs="http://www.w3.org/2001/XMLSchema" xmlns:p="http://schemas.microsoft.com/office/2006/metadata/properties" xmlns:ns3="0348317d-c653-48c7-9a73-bb4f831731b6" xmlns:ns4="1c6d1a3d-3ab9-4236-9d07-bcde49b69707" targetNamespace="http://schemas.microsoft.com/office/2006/metadata/properties" ma:root="true" ma:fieldsID="266b965295f100edae595a28f0cb8552" ns3:_="" ns4:_="">
    <xsd:import namespace="0348317d-c653-48c7-9a73-bb4f831731b6"/>
    <xsd:import namespace="1c6d1a3d-3ab9-4236-9d07-bcde49b697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8317d-c653-48c7-9a73-bb4f831731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d1a3d-3ab9-4236-9d07-bcde49b6970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AD046A-9D8C-4583-922D-2D151F4362D5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1c6d1a3d-3ab9-4236-9d07-bcde49b69707"/>
    <ds:schemaRef ds:uri="http://purl.org/dc/elements/1.1/"/>
    <ds:schemaRef ds:uri="http://schemas.openxmlformats.org/package/2006/metadata/core-properties"/>
    <ds:schemaRef ds:uri="0348317d-c653-48c7-9a73-bb4f831731b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10DFBB-45DA-4A92-BF88-511E1122C1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43310-1C0E-4B9F-9749-CB1CFB423E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8317d-c653-48c7-9a73-bb4f831731b6"/>
    <ds:schemaRef ds:uri="1c6d1a3d-3ab9-4236-9d07-bcde49b697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</TotalTime>
  <Words>75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Franklin Gothic Medium Cond</vt:lpstr>
      <vt:lpstr>1_Office Theme</vt:lpstr>
      <vt:lpstr>Seniors and first-year students, tell us your story through the NSSE survey.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NSSE Promotion: Slides for In-class Promotion</dc:title>
  <dc:creator>Robertson, Sean Robert</dc:creator>
  <cp:lastModifiedBy>McAteer, Kathleen</cp:lastModifiedBy>
  <cp:revision>110</cp:revision>
  <cp:lastPrinted>2023-01-06T20:52:04Z</cp:lastPrinted>
  <dcterms:created xsi:type="dcterms:W3CDTF">2017-01-10T21:51:10Z</dcterms:created>
  <dcterms:modified xsi:type="dcterms:W3CDTF">2023-04-20T17:34:05Z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0x010100F1C46C76FAC1E445A6BDDC3F26E4CF1B</vt:lpwstr>
  </property>
</Properties>
</file>