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97" r:id="rId2"/>
    <p:sldId id="686" r:id="rId3"/>
    <p:sldId id="687" r:id="rId4"/>
    <p:sldId id="688" r:id="rId5"/>
    <p:sldId id="689" r:id="rId6"/>
    <p:sldId id="690" r:id="rId7"/>
    <p:sldId id="691" r:id="rId8"/>
    <p:sldId id="692" r:id="rId9"/>
    <p:sldId id="694" r:id="rId10"/>
    <p:sldId id="695" r:id="rId11"/>
    <p:sldId id="693" r:id="rId12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A70A8F-9540-42FA-A4B6-5D3D78F8289A}"/>
              </a:ext>
            </a:extLst>
          </p:cNvPr>
          <p:cNvSpPr txBox="1"/>
          <p:nvPr/>
        </p:nvSpPr>
        <p:spPr>
          <a:xfrm>
            <a:off x="3482140" y="2905780"/>
            <a:ext cx="36886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Laguerre quadrature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8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4" name="Object 1">
            <a:extLst>
              <a:ext uri="{FF2B5EF4-FFF2-40B4-BE49-F238E27FC236}">
                <a16:creationId xmlns:a16="http://schemas.microsoft.com/office/drawing/2014/main" id="{0F5D6E88-9618-4DE1-95A1-D5ECC9CD71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711168"/>
              </p:ext>
            </p:extLst>
          </p:nvPr>
        </p:nvGraphicFramePr>
        <p:xfrm>
          <a:off x="3621505" y="1347537"/>
          <a:ext cx="4581986" cy="1281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500" imgH="596900" progId="Equation.3">
                  <p:embed/>
                </p:oleObj>
              </mc:Choice>
              <mc:Fallback>
                <p:oleObj name="Equation" r:id="rId2" imgW="2095500" imgH="596900" progId="Equation.3">
                  <p:embed/>
                  <p:pic>
                    <p:nvPicPr>
                      <p:cNvPr id="79874" name="Object 1">
                        <a:extLst>
                          <a:ext uri="{FF2B5EF4-FFF2-40B4-BE49-F238E27FC236}">
                            <a16:creationId xmlns:a16="http://schemas.microsoft.com/office/drawing/2014/main" id="{0F5D6E88-9618-4DE1-95A1-D5ECC9CD71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505" y="1347537"/>
                        <a:ext cx="4581986" cy="1281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5" name="TextBox 2">
            <a:extLst>
              <a:ext uri="{FF2B5EF4-FFF2-40B4-BE49-F238E27FC236}">
                <a16:creationId xmlns:a16="http://schemas.microsoft.com/office/drawing/2014/main" id="{70BBC8EE-9FCF-465F-A727-5E9861AD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08912"/>
            <a:ext cx="1136984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Approximate integral in x variable by Gauss quadrature with 2, 3, 4, and 5 points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Approximate integral in y variable by Laguerre quadrature with 2, 3, 4, and 5 points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Report your results as a table of 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absolute percent difference from exact = 2.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in a copy of the command window where Gauss and Laguerre are called.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876" name="Rectangle 1">
            <a:extLst>
              <a:ext uri="{FF2B5EF4-FFF2-40B4-BE49-F238E27FC236}">
                <a16:creationId xmlns:a16="http://schemas.microsoft.com/office/drawing/2014/main" id="{FD8B932D-2657-4139-9D5E-92EDF009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7569" y="867870"/>
            <a:ext cx="2222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Assignment 10</a:t>
            </a: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4" descr="Gauss vs Legerre">
            <a:extLst>
              <a:ext uri="{FF2B5EF4-FFF2-40B4-BE49-F238E27FC236}">
                <a16:creationId xmlns:a16="http://schemas.microsoft.com/office/drawing/2014/main" id="{641F50DC-779C-4C69-8CCA-CFE35A064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838201"/>
            <a:ext cx="6781800" cy="54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Rectangle 6">
            <a:extLst>
              <a:ext uri="{FF2B5EF4-FFF2-40B4-BE49-F238E27FC236}">
                <a16:creationId xmlns:a16="http://schemas.microsoft.com/office/drawing/2014/main" id="{73C4693A-8738-4222-89DF-F14354E8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01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7828" name="Object 5">
            <a:extLst>
              <a:ext uri="{FF2B5EF4-FFF2-40B4-BE49-F238E27FC236}">
                <a16:creationId xmlns:a16="http://schemas.microsoft.com/office/drawing/2014/main" id="{208F91E4-1260-4094-AE10-EE59314391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4343400"/>
          <a:ext cx="1219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9" imgH="482391" progId="Equation.3">
                  <p:embed/>
                </p:oleObj>
              </mc:Choice>
              <mc:Fallback>
                <p:oleObj name="Equation" r:id="rId3" imgW="533169" imgH="482391" progId="Equation.3">
                  <p:embed/>
                  <p:pic>
                    <p:nvPicPr>
                      <p:cNvPr id="77828" name="Object 5">
                        <a:extLst>
                          <a:ext uri="{FF2B5EF4-FFF2-40B4-BE49-F238E27FC236}">
                            <a16:creationId xmlns:a16="http://schemas.microsoft.com/office/drawing/2014/main" id="{208F91E4-1260-4094-AE10-EE59314391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343400"/>
                        <a:ext cx="121920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Text Box 7">
            <a:extLst>
              <a:ext uri="{FF2B5EF4-FFF2-40B4-BE49-F238E27FC236}">
                <a16:creationId xmlns:a16="http://schemas.microsoft.com/office/drawing/2014/main" id="{55565A0E-316E-4395-96AB-D9E3329A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6" y="1255714"/>
            <a:ext cx="3827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Gauss with x as integration variable</a:t>
            </a:r>
          </a:p>
        </p:txBody>
      </p:sp>
      <p:sp>
        <p:nvSpPr>
          <p:cNvPr id="77830" name="Text Box 8">
            <a:extLst>
              <a:ext uri="{FF2B5EF4-FFF2-40B4-BE49-F238E27FC236}">
                <a16:creationId xmlns:a16="http://schemas.microsoft.com/office/drawing/2014/main" id="{A5AF7508-909B-481D-9F33-6EDF5A7B8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2322514"/>
            <a:ext cx="4872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Laguerre with y = -ln(x) as integration variable</a:t>
            </a:r>
          </a:p>
        </p:txBody>
      </p:sp>
    </p:spTree>
    <p:extLst>
      <p:ext uri="{BB962C8B-B14F-4D97-AF65-F5344CB8AC3E}">
        <p14:creationId xmlns:p14="http://schemas.microsoft.com/office/powerpoint/2010/main" val="371847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1">
            <a:extLst>
              <a:ext uri="{FF2B5EF4-FFF2-40B4-BE49-F238E27FC236}">
                <a16:creationId xmlns:a16="http://schemas.microsoft.com/office/drawing/2014/main" id="{37C2B26A-23ED-4BCC-B5DA-C061995CD8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13756"/>
              </p:ext>
            </p:extLst>
          </p:nvPr>
        </p:nvGraphicFramePr>
        <p:xfrm>
          <a:off x="3979865" y="321535"/>
          <a:ext cx="1839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482391" progId="Equation.3">
                  <p:embed/>
                </p:oleObj>
              </mc:Choice>
              <mc:Fallback>
                <p:oleObj name="Equation" r:id="rId2" imgW="533169" imgH="482391" progId="Equation.3">
                  <p:embed/>
                  <p:pic>
                    <p:nvPicPr>
                      <p:cNvPr id="70658" name="Object 1">
                        <a:extLst>
                          <a:ext uri="{FF2B5EF4-FFF2-40B4-BE49-F238E27FC236}">
                            <a16:creationId xmlns:a16="http://schemas.microsoft.com/office/drawing/2014/main" id="{37C2B26A-23ED-4BCC-B5DA-C061995CD8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5" y="321535"/>
                        <a:ext cx="1839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TextBox 3">
            <a:extLst>
              <a:ext uri="{FF2B5EF4-FFF2-40B4-BE49-F238E27FC236}">
                <a16:creationId xmlns:a16="http://schemas.microsoft.com/office/drawing/2014/main" id="{2508B7E3-8F37-4D80-A0DC-135CDA98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73" y="1997935"/>
            <a:ext cx="11462084" cy="382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Integrand diverges at the lower limit, but the integral has a finite value.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Anti-derivative of x</a:t>
            </a:r>
            <a:r>
              <a:rPr lang="en-US" altLang="en-US" sz="2800" baseline="30000" dirty="0"/>
              <a:t>-1/2</a:t>
            </a:r>
            <a:r>
              <a:rPr lang="en-US" altLang="en-US" sz="2800" dirty="0"/>
              <a:t> is 2x</a:t>
            </a:r>
            <a:r>
              <a:rPr lang="en-US" altLang="en-US" sz="2800" baseline="30000" dirty="0"/>
              <a:t>1/2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					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Exact value of 2. Can it be estimated by the composite trapezoid and Simpson rule? What about Gauss quadrature?</a:t>
            </a:r>
          </a:p>
        </p:txBody>
      </p:sp>
      <p:graphicFrame>
        <p:nvGraphicFramePr>
          <p:cNvPr id="5" name="Object 1">
            <a:extLst>
              <a:ext uri="{FF2B5EF4-FFF2-40B4-BE49-F238E27FC236}">
                <a16:creationId xmlns:a16="http://schemas.microsoft.com/office/drawing/2014/main" id="{E8CC1E59-3DD5-43C3-BDCD-C4B2D4F1DD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79950"/>
              </p:ext>
            </p:extLst>
          </p:nvPr>
        </p:nvGraphicFramePr>
        <p:xfrm>
          <a:off x="4256087" y="2988858"/>
          <a:ext cx="1839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482391" progId="Equation.3">
                  <p:embed/>
                </p:oleObj>
              </mc:Choice>
              <mc:Fallback>
                <p:oleObj name="Equation" r:id="rId2" imgW="533169" imgH="482391" progId="Equation.3">
                  <p:embed/>
                  <p:pic>
                    <p:nvPicPr>
                      <p:cNvPr id="70658" name="Object 1">
                        <a:extLst>
                          <a:ext uri="{FF2B5EF4-FFF2-40B4-BE49-F238E27FC236}">
                            <a16:creationId xmlns:a16="http://schemas.microsoft.com/office/drawing/2014/main" id="{37C2B26A-23ED-4BCC-B5DA-C061995CD8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7" y="2988858"/>
                        <a:ext cx="1839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1">
            <a:extLst>
              <a:ext uri="{FF2B5EF4-FFF2-40B4-BE49-F238E27FC236}">
                <a16:creationId xmlns:a16="http://schemas.microsoft.com/office/drawing/2014/main" id="{91C103B1-074C-421B-9C0B-E0992843AC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1" y="490538"/>
          <a:ext cx="1839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482391" progId="Equation.3">
                  <p:embed/>
                </p:oleObj>
              </mc:Choice>
              <mc:Fallback>
                <p:oleObj name="Equation" r:id="rId2" imgW="533169" imgH="482391" progId="Equation.3">
                  <p:embed/>
                  <p:pic>
                    <p:nvPicPr>
                      <p:cNvPr id="71682" name="Object 1">
                        <a:extLst>
                          <a:ext uri="{FF2B5EF4-FFF2-40B4-BE49-F238E27FC236}">
                            <a16:creationId xmlns:a16="http://schemas.microsoft.com/office/drawing/2014/main" id="{91C103B1-074C-421B-9C0B-E0992843AC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1" y="490538"/>
                        <a:ext cx="1839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TextBox 2">
            <a:extLst>
              <a:ext uri="{FF2B5EF4-FFF2-40B4-BE49-F238E27FC236}">
                <a16:creationId xmlns:a16="http://schemas.microsoft.com/office/drawing/2014/main" id="{AB31B4D0-CF3C-4045-9D18-A4F43430C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066801"/>
            <a:ext cx="6065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Change the variable of integration in </a:t>
            </a:r>
          </a:p>
        </p:txBody>
      </p:sp>
      <p:sp>
        <p:nvSpPr>
          <p:cNvPr id="71684" name="TextBox 3">
            <a:extLst>
              <a:ext uri="{FF2B5EF4-FFF2-40B4-BE49-F238E27FC236}">
                <a16:creationId xmlns:a16="http://schemas.microsoft.com/office/drawing/2014/main" id="{946C5664-3BE0-48A4-99A4-E95C4E939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738" y="2212976"/>
            <a:ext cx="64812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by the transformation y = ln(1/x) = -ln(x)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1">
            <a:extLst>
              <a:ext uri="{FF2B5EF4-FFF2-40B4-BE49-F238E27FC236}">
                <a16:creationId xmlns:a16="http://schemas.microsoft.com/office/drawing/2014/main" id="{CAC2D183-0C4D-45E0-B642-C0AB7A297D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1" y="490538"/>
          <a:ext cx="1839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482391" progId="Equation.3">
                  <p:embed/>
                </p:oleObj>
              </mc:Choice>
              <mc:Fallback>
                <p:oleObj name="Equation" r:id="rId2" imgW="533169" imgH="482391" progId="Equation.3">
                  <p:embed/>
                  <p:pic>
                    <p:nvPicPr>
                      <p:cNvPr id="72706" name="Object 1">
                        <a:extLst>
                          <a:ext uri="{FF2B5EF4-FFF2-40B4-BE49-F238E27FC236}">
                            <a16:creationId xmlns:a16="http://schemas.microsoft.com/office/drawing/2014/main" id="{CAC2D183-0C4D-45E0-B642-C0AB7A297D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1" y="490538"/>
                        <a:ext cx="1839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7" name="TextBox 2">
            <a:extLst>
              <a:ext uri="{FF2B5EF4-FFF2-40B4-BE49-F238E27FC236}">
                <a16:creationId xmlns:a16="http://schemas.microsoft.com/office/drawing/2014/main" id="{8485A66D-BD0E-483F-A1A2-ABA5BAE52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066801"/>
            <a:ext cx="6065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Change the variable of integration in </a:t>
            </a:r>
          </a:p>
        </p:txBody>
      </p:sp>
      <p:sp>
        <p:nvSpPr>
          <p:cNvPr id="72708" name="TextBox 3">
            <a:extLst>
              <a:ext uri="{FF2B5EF4-FFF2-40B4-BE49-F238E27FC236}">
                <a16:creationId xmlns:a16="http://schemas.microsoft.com/office/drawing/2014/main" id="{F9C10742-5CCC-4B99-A69A-9A32D7990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789" y="1905001"/>
            <a:ext cx="3341687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y = ln(1/x) = -ln(x)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when x=0 y=infinite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when x=1 y=0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dy = -dx/x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x(y) = exp(-y)</a:t>
            </a:r>
          </a:p>
        </p:txBody>
      </p:sp>
      <p:graphicFrame>
        <p:nvGraphicFramePr>
          <p:cNvPr id="72709" name="Object 1">
            <a:extLst>
              <a:ext uri="{FF2B5EF4-FFF2-40B4-BE49-F238E27FC236}">
                <a16:creationId xmlns:a16="http://schemas.microsoft.com/office/drawing/2014/main" id="{D3570487-2E4A-49A7-8DFF-4E6BD2EAFD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1" y="490538"/>
          <a:ext cx="1839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3169" imgH="482391" progId="Equation.3">
                  <p:embed/>
                </p:oleObj>
              </mc:Choice>
              <mc:Fallback>
                <p:oleObj name="Equation" r:id="rId4" imgW="533169" imgH="482391" progId="Equation.3">
                  <p:embed/>
                  <p:pic>
                    <p:nvPicPr>
                      <p:cNvPr id="72709" name="Object 1">
                        <a:extLst>
                          <a:ext uri="{FF2B5EF4-FFF2-40B4-BE49-F238E27FC236}">
                            <a16:creationId xmlns:a16="http://schemas.microsoft.com/office/drawing/2014/main" id="{D3570487-2E4A-49A7-8DFF-4E6BD2EAFD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1" y="490538"/>
                        <a:ext cx="1839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1">
            <a:extLst>
              <a:ext uri="{FF2B5EF4-FFF2-40B4-BE49-F238E27FC236}">
                <a16:creationId xmlns:a16="http://schemas.microsoft.com/office/drawing/2014/main" id="{1EB01FE8-7041-476A-99B3-CC26B7E7A2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5339" y="4451350"/>
          <a:ext cx="559752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35200" imgH="482600" progId="Equation.3">
                  <p:embed/>
                </p:oleObj>
              </mc:Choice>
              <mc:Fallback>
                <p:oleObj name="Equation" r:id="rId5" imgW="2235200" imgH="482600" progId="Equation.3">
                  <p:embed/>
                  <p:pic>
                    <p:nvPicPr>
                      <p:cNvPr id="72710" name="Object 1">
                        <a:extLst>
                          <a:ext uri="{FF2B5EF4-FFF2-40B4-BE49-F238E27FC236}">
                            <a16:creationId xmlns:a16="http://schemas.microsoft.com/office/drawing/2014/main" id="{1EB01FE8-7041-476A-99B3-CC26B7E7A2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9" y="4451350"/>
                        <a:ext cx="559752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1">
            <a:extLst>
              <a:ext uri="{FF2B5EF4-FFF2-40B4-BE49-F238E27FC236}">
                <a16:creationId xmlns:a16="http://schemas.microsoft.com/office/drawing/2014/main" id="{DDFFC058-0EFC-4AD7-9A93-A0FA0F0D93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81000"/>
          <a:ext cx="4040188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500" imgH="596900" progId="Equation.3">
                  <p:embed/>
                </p:oleObj>
              </mc:Choice>
              <mc:Fallback>
                <p:oleObj name="Equation" r:id="rId2" imgW="2095500" imgH="596900" progId="Equation.3">
                  <p:embed/>
                  <p:pic>
                    <p:nvPicPr>
                      <p:cNvPr id="73730" name="Object 1">
                        <a:extLst>
                          <a:ext uri="{FF2B5EF4-FFF2-40B4-BE49-F238E27FC236}">
                            <a16:creationId xmlns:a16="http://schemas.microsoft.com/office/drawing/2014/main" id="{DDFFC058-0EFC-4AD7-9A93-A0FA0F0D93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1000"/>
                        <a:ext cx="4040188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1" name="TextBox 2">
            <a:extLst>
              <a:ext uri="{FF2B5EF4-FFF2-40B4-BE49-F238E27FC236}">
                <a16:creationId xmlns:a16="http://schemas.microsoft.com/office/drawing/2014/main" id="{C61D6962-A70B-4781-BEEF-6D05C051C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663" y="1693864"/>
            <a:ext cx="1182704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arguments like the </a:t>
            </a:r>
            <a:r>
              <a:rPr lang="en-US" altLang="en-US" sz="2400" dirty="0" err="1"/>
              <a:t>Guass</a:t>
            </a:r>
            <a:r>
              <a:rPr lang="en-US" altLang="en-US" sz="2400" dirty="0"/>
              <a:t>-quadrature theorem, Laguerre derived an approximation to infinite integrals in which the integrand is evaluated at the zeroes of the Laguerre polynomials</a:t>
            </a:r>
          </a:p>
        </p:txBody>
      </p:sp>
      <p:graphicFrame>
        <p:nvGraphicFramePr>
          <p:cNvPr id="73732" name="Object 4">
            <a:extLst>
              <a:ext uri="{FF2B5EF4-FFF2-40B4-BE49-F238E27FC236}">
                <a16:creationId xmlns:a16="http://schemas.microsoft.com/office/drawing/2014/main" id="{BF7FD34B-CF07-4E4D-82C4-E9494BDA3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584568"/>
              </p:ext>
            </p:extLst>
          </p:nvPr>
        </p:nvGraphicFramePr>
        <p:xfrm>
          <a:off x="2630906" y="3064725"/>
          <a:ext cx="5867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05100" imgH="596900" progId="Equation.3">
                  <p:embed/>
                </p:oleObj>
              </mc:Choice>
              <mc:Fallback>
                <p:oleObj name="Equation" r:id="rId4" imgW="2705100" imgH="596900" progId="Equation.3">
                  <p:embed/>
                  <p:pic>
                    <p:nvPicPr>
                      <p:cNvPr id="73732" name="Object 4">
                        <a:extLst>
                          <a:ext uri="{FF2B5EF4-FFF2-40B4-BE49-F238E27FC236}">
                            <a16:creationId xmlns:a16="http://schemas.microsoft.com/office/drawing/2014/main" id="{BF7FD34B-CF07-4E4D-82C4-E9494BDA3C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906" y="3064725"/>
                        <a:ext cx="5867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3" name="TextBox 5">
            <a:extLst>
              <a:ext uri="{FF2B5EF4-FFF2-40B4-BE49-F238E27FC236}">
                <a16:creationId xmlns:a16="http://schemas.microsoft.com/office/drawing/2014/main" id="{8A80172F-59AD-4469-8307-D2F5EEE86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79" y="4953000"/>
            <a:ext cx="117067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This formula only can be applied when f(x) is rapidly decreasing with increasing x, which is required for the integral to be finite.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>
            <a:extLst>
              <a:ext uri="{FF2B5EF4-FFF2-40B4-BE49-F238E27FC236}">
                <a16:creationId xmlns:a16="http://schemas.microsoft.com/office/drawing/2014/main" id="{B044B71E-B962-4302-AC90-FB511ACB9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659451"/>
              </p:ext>
            </p:extLst>
          </p:nvPr>
        </p:nvGraphicFramePr>
        <p:xfrm>
          <a:off x="6153150" y="-80211"/>
          <a:ext cx="5867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05100" imgH="596900" progId="Equation.3">
                  <p:embed/>
                </p:oleObj>
              </mc:Choice>
              <mc:Fallback>
                <p:oleObj name="Equation" r:id="rId2" imgW="2705100" imgH="596900" progId="Equation.3">
                  <p:embed/>
                  <p:pic>
                    <p:nvPicPr>
                      <p:cNvPr id="74754" name="Object 2">
                        <a:extLst>
                          <a:ext uri="{FF2B5EF4-FFF2-40B4-BE49-F238E27FC236}">
                            <a16:creationId xmlns:a16="http://schemas.microsoft.com/office/drawing/2014/main" id="{B044B71E-B962-4302-AC90-FB511ACB92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-80211"/>
                        <a:ext cx="5867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755" name="Picture 1">
            <a:extLst>
              <a:ext uri="{FF2B5EF4-FFF2-40B4-BE49-F238E27FC236}">
                <a16:creationId xmlns:a16="http://schemas.microsoft.com/office/drawing/2014/main" id="{AC6D157A-A5A4-452B-AB10-202960F2D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48" y="145415"/>
            <a:ext cx="4745455" cy="656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6" name="TextBox 2">
            <a:extLst>
              <a:ext uri="{FF2B5EF4-FFF2-40B4-BE49-F238E27FC236}">
                <a16:creationId xmlns:a16="http://schemas.microsoft.com/office/drawing/2014/main" id="{CA447814-CA01-4377-886D-370806C31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1"/>
            <a:ext cx="4572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Only applies to 1 type of integral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Less symmetry than with Gauss quadrature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first and last columns. Watchout for errors in data entry.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3">
            <a:extLst>
              <a:ext uri="{FF2B5EF4-FFF2-40B4-BE49-F238E27FC236}">
                <a16:creationId xmlns:a16="http://schemas.microsoft.com/office/drawing/2014/main" id="{66211EDF-A4FD-4235-84FF-EFAC00EF9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16" y="1447800"/>
            <a:ext cx="114781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Pseudo-code LQ2345(f)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% Laguerre quadrature for integral between 0 and infinity with 2-5 points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enter points and weights from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initialize sum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for each number of points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	calculate integrand where it is to be sampled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	calculate weighted average of integrand samples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return values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1">
            <a:extLst>
              <a:ext uri="{FF2B5EF4-FFF2-40B4-BE49-F238E27FC236}">
                <a16:creationId xmlns:a16="http://schemas.microsoft.com/office/drawing/2014/main" id="{0797BE3B-D6DA-4D1B-B844-13582F18B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37" y="82550"/>
            <a:ext cx="7177088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E2630-5028-40BC-9EB8-790781E14E32}"/>
              </a:ext>
            </a:extLst>
          </p:cNvPr>
          <p:cNvSpPr txBox="1"/>
          <p:nvPr/>
        </p:nvSpPr>
        <p:spPr>
          <a:xfrm>
            <a:off x="4932947" y="335213"/>
            <a:ext cx="6569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 that the only argument is a function handle for the integrand and output is a vector.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2">
            <a:extLst>
              <a:ext uri="{FF2B5EF4-FFF2-40B4-BE49-F238E27FC236}">
                <a16:creationId xmlns:a16="http://schemas.microsoft.com/office/drawing/2014/main" id="{729CAFC2-75AD-4E63-B48B-1DD78DAA0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2819401"/>
            <a:ext cx="7618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Download lag2345_Garima.m from the class web page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377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49</cp:revision>
  <cp:lastPrinted>2022-02-17T04:08:08Z</cp:lastPrinted>
  <dcterms:created xsi:type="dcterms:W3CDTF">2015-08-24T20:50:38Z</dcterms:created>
  <dcterms:modified xsi:type="dcterms:W3CDTF">2024-02-13T04:23:01Z</dcterms:modified>
</cp:coreProperties>
</file>