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732" r:id="rId5"/>
    <p:sldMasterId id="2147483744" r:id="rId6"/>
    <p:sldMasterId id="2147483756" r:id="rId7"/>
  </p:sldMasterIdLst>
  <p:notesMasterIdLst>
    <p:notesMasterId r:id="rId28"/>
  </p:notesMasterIdLst>
  <p:sldIdLst>
    <p:sldId id="334" r:id="rId8"/>
    <p:sldId id="429" r:id="rId9"/>
    <p:sldId id="294" r:id="rId10"/>
    <p:sldId id="430" r:id="rId11"/>
    <p:sldId id="297" r:id="rId12"/>
    <p:sldId id="428" r:id="rId13"/>
    <p:sldId id="409" r:id="rId14"/>
    <p:sldId id="300" r:id="rId15"/>
    <p:sldId id="301" r:id="rId16"/>
    <p:sldId id="284" r:id="rId17"/>
    <p:sldId id="419" r:id="rId18"/>
    <p:sldId id="313" r:id="rId19"/>
    <p:sldId id="431" r:id="rId20"/>
    <p:sldId id="432" r:id="rId21"/>
    <p:sldId id="316" r:id="rId22"/>
    <p:sldId id="433" r:id="rId23"/>
    <p:sldId id="305" r:id="rId24"/>
    <p:sldId id="306" r:id="rId25"/>
    <p:sldId id="359" r:id="rId26"/>
    <p:sldId id="317" r:id="rId27"/>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9" d="100"/>
          <a:sy n="79" d="100"/>
        </p:scale>
        <p:origin x="126" y="4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0967" cy="469748"/>
          </a:xfrm>
          <a:prstGeom prst="rect">
            <a:avLst/>
          </a:prstGeom>
        </p:spPr>
        <p:txBody>
          <a:bodyPr vert="horz" lIns="92108" tIns="46054" rIns="92108" bIns="46054" rtlCol="0"/>
          <a:lstStyle>
            <a:lvl1pPr algn="l">
              <a:defRPr sz="1200"/>
            </a:lvl1pPr>
          </a:lstStyle>
          <a:p>
            <a:endParaRPr lang="en-US"/>
          </a:p>
        </p:txBody>
      </p:sp>
      <p:sp>
        <p:nvSpPr>
          <p:cNvPr id="3" name="Date Placeholder 2"/>
          <p:cNvSpPr>
            <a:spLocks noGrp="1"/>
          </p:cNvSpPr>
          <p:nvPr>
            <p:ph type="dt" idx="1"/>
          </p:nvPr>
        </p:nvSpPr>
        <p:spPr>
          <a:xfrm>
            <a:off x="4014033" y="1"/>
            <a:ext cx="3070967" cy="469748"/>
          </a:xfrm>
          <a:prstGeom prst="rect">
            <a:avLst/>
          </a:prstGeom>
        </p:spPr>
        <p:txBody>
          <a:bodyPr vert="horz" lIns="92108" tIns="46054" rIns="92108" bIns="46054" rtlCol="0"/>
          <a:lstStyle>
            <a:lvl1pPr algn="r">
              <a:defRPr sz="1200"/>
            </a:lvl1pPr>
          </a:lstStyle>
          <a:p>
            <a:fld id="{4413DEF6-01C8-4A23-B8A9-9D8A2EC4E715}" type="datetimeFigureOut">
              <a:rPr lang="en-US" smtClean="0"/>
              <a:t>1/5/2025</a:t>
            </a:fld>
            <a:endParaRPr lang="en-US"/>
          </a:p>
        </p:txBody>
      </p:sp>
      <p:sp>
        <p:nvSpPr>
          <p:cNvPr id="4" name="Slide Image Placeholder 3"/>
          <p:cNvSpPr>
            <a:spLocks noGrp="1" noRot="1" noChangeAspect="1"/>
          </p:cNvSpPr>
          <p:nvPr>
            <p:ph type="sldImg" idx="2"/>
          </p:nvPr>
        </p:nvSpPr>
        <p:spPr>
          <a:xfrm>
            <a:off x="730250" y="1171575"/>
            <a:ext cx="5626100" cy="3163888"/>
          </a:xfrm>
          <a:prstGeom prst="rect">
            <a:avLst/>
          </a:prstGeom>
          <a:noFill/>
          <a:ln w="12700">
            <a:solidFill>
              <a:prstClr val="black"/>
            </a:solidFill>
          </a:ln>
        </p:spPr>
        <p:txBody>
          <a:bodyPr vert="horz" lIns="92108" tIns="46054" rIns="92108" bIns="46054" rtlCol="0" anchor="ctr"/>
          <a:lstStyle/>
          <a:p>
            <a:endParaRPr lang="en-US"/>
          </a:p>
        </p:txBody>
      </p:sp>
      <p:sp>
        <p:nvSpPr>
          <p:cNvPr id="5" name="Notes Placeholder 4"/>
          <p:cNvSpPr>
            <a:spLocks noGrp="1"/>
          </p:cNvSpPr>
          <p:nvPr>
            <p:ph type="body" sz="quarter" idx="3"/>
          </p:nvPr>
        </p:nvSpPr>
        <p:spPr>
          <a:xfrm>
            <a:off x="709301" y="4510545"/>
            <a:ext cx="5667999" cy="3690881"/>
          </a:xfrm>
          <a:prstGeom prst="rect">
            <a:avLst/>
          </a:prstGeom>
        </p:spPr>
        <p:txBody>
          <a:bodyPr vert="horz" lIns="92108" tIns="46054" rIns="92108" bIns="460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852"/>
            <a:ext cx="3070967" cy="469748"/>
          </a:xfrm>
          <a:prstGeom prst="rect">
            <a:avLst/>
          </a:prstGeom>
        </p:spPr>
        <p:txBody>
          <a:bodyPr vert="horz" lIns="92108" tIns="46054" rIns="92108" bIns="46054" rtlCol="0" anchor="b"/>
          <a:lstStyle>
            <a:lvl1pPr algn="l">
              <a:defRPr sz="1200"/>
            </a:lvl1pPr>
          </a:lstStyle>
          <a:p>
            <a:endParaRPr lang="en-US"/>
          </a:p>
        </p:txBody>
      </p:sp>
      <p:sp>
        <p:nvSpPr>
          <p:cNvPr id="7" name="Slide Number Placeholder 6"/>
          <p:cNvSpPr>
            <a:spLocks noGrp="1"/>
          </p:cNvSpPr>
          <p:nvPr>
            <p:ph type="sldNum" sz="quarter" idx="5"/>
          </p:nvPr>
        </p:nvSpPr>
        <p:spPr>
          <a:xfrm>
            <a:off x="4014033" y="8902852"/>
            <a:ext cx="3070967" cy="469748"/>
          </a:xfrm>
          <a:prstGeom prst="rect">
            <a:avLst/>
          </a:prstGeom>
        </p:spPr>
        <p:txBody>
          <a:bodyPr vert="horz" lIns="92108" tIns="46054" rIns="92108" bIns="46054" rtlCol="0" anchor="b"/>
          <a:lstStyle>
            <a:lvl1pPr algn="r">
              <a:defRPr sz="1200"/>
            </a:lvl1pPr>
          </a:lstStyle>
          <a:p>
            <a:fld id="{B51FDCE1-F199-4814-B7CD-30913EEA95FF}" type="slidenum">
              <a:rPr lang="en-US" smtClean="0"/>
              <a:t>‹#›</a:t>
            </a:fld>
            <a:endParaRPr lang="en-US"/>
          </a:p>
        </p:txBody>
      </p:sp>
    </p:spTree>
    <p:extLst>
      <p:ext uri="{BB962C8B-B14F-4D97-AF65-F5344CB8AC3E}">
        <p14:creationId xmlns:p14="http://schemas.microsoft.com/office/powerpoint/2010/main" val="870830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0CB92E-05F7-4F38-9214-2DC810E431B9}" type="slidenum">
              <a:rPr lang="en-US" smtClean="0"/>
              <a:t>12</a:t>
            </a:fld>
            <a:endParaRPr lang="en-US"/>
          </a:p>
        </p:txBody>
      </p:sp>
    </p:spTree>
    <p:extLst>
      <p:ext uri="{BB962C8B-B14F-4D97-AF65-F5344CB8AC3E}">
        <p14:creationId xmlns:p14="http://schemas.microsoft.com/office/powerpoint/2010/main" val="389774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141234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4246249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1898438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3FC9297-1090-4C11-9C6C-4038EF09D521}"/>
              </a:ext>
            </a:extLst>
          </p:cNvPr>
          <p:cNvSpPr>
            <a:spLocks noGrp="1"/>
          </p:cNvSpPr>
          <p:nvPr>
            <p:ph type="dt" sz="half" idx="10"/>
          </p:nvPr>
        </p:nvSpPr>
        <p:spPr/>
        <p:txBody>
          <a:bodyPr/>
          <a:lstStyle>
            <a:lvl1pPr>
              <a:defRPr/>
            </a:lvl1pPr>
          </a:lstStyle>
          <a:p>
            <a:pPr>
              <a:defRPr/>
            </a:pPr>
            <a:fld id="{187C2D87-8CBE-401E-B914-DB1D1FD12228}" type="datetimeFigureOut">
              <a:rPr lang="en-US"/>
              <a:pPr>
                <a:defRPr/>
              </a:pPr>
              <a:t>1/5/2025</a:t>
            </a:fld>
            <a:endParaRPr lang="en-US"/>
          </a:p>
        </p:txBody>
      </p:sp>
      <p:sp>
        <p:nvSpPr>
          <p:cNvPr id="5" name="Footer Placeholder 4">
            <a:extLst>
              <a:ext uri="{FF2B5EF4-FFF2-40B4-BE49-F238E27FC236}">
                <a16:creationId xmlns:a16="http://schemas.microsoft.com/office/drawing/2014/main" id="{E066BF93-0E20-4B7D-86E8-B98480AD9BF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98E24FE-51A3-4BDF-8F23-B82648B69A8A}"/>
              </a:ext>
            </a:extLst>
          </p:cNvPr>
          <p:cNvSpPr>
            <a:spLocks noGrp="1"/>
          </p:cNvSpPr>
          <p:nvPr>
            <p:ph type="sldNum" sz="quarter" idx="12"/>
          </p:nvPr>
        </p:nvSpPr>
        <p:spPr/>
        <p:txBody>
          <a:bodyPr/>
          <a:lstStyle>
            <a:lvl1pPr>
              <a:defRPr/>
            </a:lvl1pPr>
          </a:lstStyle>
          <a:p>
            <a:pPr>
              <a:defRPr/>
            </a:pPr>
            <a:fld id="{FDC65806-0A95-4D3F-8175-A8BF049AA662}" type="slidenum">
              <a:rPr lang="en-US"/>
              <a:pPr>
                <a:defRPr/>
              </a:pPr>
              <a:t>‹#›</a:t>
            </a:fld>
            <a:endParaRPr lang="en-US"/>
          </a:p>
        </p:txBody>
      </p:sp>
    </p:spTree>
    <p:extLst>
      <p:ext uri="{BB962C8B-B14F-4D97-AF65-F5344CB8AC3E}">
        <p14:creationId xmlns:p14="http://schemas.microsoft.com/office/powerpoint/2010/main" val="2910573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CCD2F8-0BCE-440B-86E3-7818ECC9EEF0}"/>
              </a:ext>
            </a:extLst>
          </p:cNvPr>
          <p:cNvSpPr>
            <a:spLocks noGrp="1"/>
          </p:cNvSpPr>
          <p:nvPr>
            <p:ph type="dt" sz="half" idx="10"/>
          </p:nvPr>
        </p:nvSpPr>
        <p:spPr/>
        <p:txBody>
          <a:bodyPr/>
          <a:lstStyle>
            <a:lvl1pPr>
              <a:defRPr/>
            </a:lvl1pPr>
          </a:lstStyle>
          <a:p>
            <a:pPr>
              <a:defRPr/>
            </a:pPr>
            <a:fld id="{C13AFA96-275B-4599-AD09-75051DB919E8}" type="datetimeFigureOut">
              <a:rPr lang="en-US"/>
              <a:pPr>
                <a:defRPr/>
              </a:pPr>
              <a:t>1/5/2025</a:t>
            </a:fld>
            <a:endParaRPr lang="en-US"/>
          </a:p>
        </p:txBody>
      </p:sp>
      <p:sp>
        <p:nvSpPr>
          <p:cNvPr id="5" name="Footer Placeholder 4">
            <a:extLst>
              <a:ext uri="{FF2B5EF4-FFF2-40B4-BE49-F238E27FC236}">
                <a16:creationId xmlns:a16="http://schemas.microsoft.com/office/drawing/2014/main" id="{526E1BAA-B3E9-4B5C-B83C-50481BF3162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AD54D6B-B98E-43A7-AA6A-B5F8DC6D82AB}"/>
              </a:ext>
            </a:extLst>
          </p:cNvPr>
          <p:cNvSpPr>
            <a:spLocks noGrp="1"/>
          </p:cNvSpPr>
          <p:nvPr>
            <p:ph type="sldNum" sz="quarter" idx="12"/>
          </p:nvPr>
        </p:nvSpPr>
        <p:spPr/>
        <p:txBody>
          <a:bodyPr/>
          <a:lstStyle>
            <a:lvl1pPr>
              <a:defRPr/>
            </a:lvl1pPr>
          </a:lstStyle>
          <a:p>
            <a:pPr>
              <a:defRPr/>
            </a:pPr>
            <a:fld id="{C5DEB4D7-6030-4A70-B593-227A8A086426}" type="slidenum">
              <a:rPr lang="en-US"/>
              <a:pPr>
                <a:defRPr/>
              </a:pPr>
              <a:t>‹#›</a:t>
            </a:fld>
            <a:endParaRPr lang="en-US"/>
          </a:p>
        </p:txBody>
      </p:sp>
    </p:spTree>
    <p:extLst>
      <p:ext uri="{BB962C8B-B14F-4D97-AF65-F5344CB8AC3E}">
        <p14:creationId xmlns:p14="http://schemas.microsoft.com/office/powerpoint/2010/main" val="409852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FFDA69-75E8-48FE-BBBE-5A76C8475349}"/>
              </a:ext>
            </a:extLst>
          </p:cNvPr>
          <p:cNvSpPr>
            <a:spLocks noGrp="1"/>
          </p:cNvSpPr>
          <p:nvPr>
            <p:ph type="dt" sz="half" idx="10"/>
          </p:nvPr>
        </p:nvSpPr>
        <p:spPr/>
        <p:txBody>
          <a:bodyPr/>
          <a:lstStyle>
            <a:lvl1pPr>
              <a:defRPr/>
            </a:lvl1pPr>
          </a:lstStyle>
          <a:p>
            <a:pPr>
              <a:defRPr/>
            </a:pPr>
            <a:fld id="{7D5FA232-4836-440A-B683-BBBCBF6AEE00}" type="datetimeFigureOut">
              <a:rPr lang="en-US"/>
              <a:pPr>
                <a:defRPr/>
              </a:pPr>
              <a:t>1/5/2025</a:t>
            </a:fld>
            <a:endParaRPr lang="en-US"/>
          </a:p>
        </p:txBody>
      </p:sp>
      <p:sp>
        <p:nvSpPr>
          <p:cNvPr id="5" name="Footer Placeholder 4">
            <a:extLst>
              <a:ext uri="{FF2B5EF4-FFF2-40B4-BE49-F238E27FC236}">
                <a16:creationId xmlns:a16="http://schemas.microsoft.com/office/drawing/2014/main" id="{95A2F7A3-9F04-40ED-85AD-A390E2075EE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6E6C6F-3FB8-4CD2-AD98-C7DB25C5B2F9}"/>
              </a:ext>
            </a:extLst>
          </p:cNvPr>
          <p:cNvSpPr>
            <a:spLocks noGrp="1"/>
          </p:cNvSpPr>
          <p:nvPr>
            <p:ph type="sldNum" sz="quarter" idx="12"/>
          </p:nvPr>
        </p:nvSpPr>
        <p:spPr/>
        <p:txBody>
          <a:bodyPr/>
          <a:lstStyle>
            <a:lvl1pPr>
              <a:defRPr/>
            </a:lvl1pPr>
          </a:lstStyle>
          <a:p>
            <a:pPr>
              <a:defRPr/>
            </a:pPr>
            <a:fld id="{8117C5DC-0524-43C1-A6E0-069A036B8912}" type="slidenum">
              <a:rPr lang="en-US"/>
              <a:pPr>
                <a:defRPr/>
              </a:pPr>
              <a:t>‹#›</a:t>
            </a:fld>
            <a:endParaRPr lang="en-US"/>
          </a:p>
        </p:txBody>
      </p:sp>
    </p:spTree>
    <p:extLst>
      <p:ext uri="{BB962C8B-B14F-4D97-AF65-F5344CB8AC3E}">
        <p14:creationId xmlns:p14="http://schemas.microsoft.com/office/powerpoint/2010/main" val="1421010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4A6A692-26CA-4252-8C3B-92A66DA5073E}"/>
              </a:ext>
            </a:extLst>
          </p:cNvPr>
          <p:cNvSpPr>
            <a:spLocks noGrp="1"/>
          </p:cNvSpPr>
          <p:nvPr>
            <p:ph type="dt" sz="half" idx="10"/>
          </p:nvPr>
        </p:nvSpPr>
        <p:spPr/>
        <p:txBody>
          <a:bodyPr/>
          <a:lstStyle>
            <a:lvl1pPr>
              <a:defRPr/>
            </a:lvl1pPr>
          </a:lstStyle>
          <a:p>
            <a:pPr>
              <a:defRPr/>
            </a:pPr>
            <a:fld id="{12709B10-B8F8-41F5-AF73-89AD8029C23E}" type="datetimeFigureOut">
              <a:rPr lang="en-US"/>
              <a:pPr>
                <a:defRPr/>
              </a:pPr>
              <a:t>1/5/2025</a:t>
            </a:fld>
            <a:endParaRPr lang="en-US"/>
          </a:p>
        </p:txBody>
      </p:sp>
      <p:sp>
        <p:nvSpPr>
          <p:cNvPr id="6" name="Footer Placeholder 4">
            <a:extLst>
              <a:ext uri="{FF2B5EF4-FFF2-40B4-BE49-F238E27FC236}">
                <a16:creationId xmlns:a16="http://schemas.microsoft.com/office/drawing/2014/main" id="{CF5A5F15-8949-4799-97C7-8F15B4B85ED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19C565C-7F95-412D-898A-5F9FAEE43D52}"/>
              </a:ext>
            </a:extLst>
          </p:cNvPr>
          <p:cNvSpPr>
            <a:spLocks noGrp="1"/>
          </p:cNvSpPr>
          <p:nvPr>
            <p:ph type="sldNum" sz="quarter" idx="12"/>
          </p:nvPr>
        </p:nvSpPr>
        <p:spPr/>
        <p:txBody>
          <a:bodyPr/>
          <a:lstStyle>
            <a:lvl1pPr>
              <a:defRPr/>
            </a:lvl1pPr>
          </a:lstStyle>
          <a:p>
            <a:pPr>
              <a:defRPr/>
            </a:pPr>
            <a:fld id="{6A3DC151-535C-423C-A8C0-FC54B66275D3}" type="slidenum">
              <a:rPr lang="en-US"/>
              <a:pPr>
                <a:defRPr/>
              </a:pPr>
              <a:t>‹#›</a:t>
            </a:fld>
            <a:endParaRPr lang="en-US"/>
          </a:p>
        </p:txBody>
      </p:sp>
    </p:spTree>
    <p:extLst>
      <p:ext uri="{BB962C8B-B14F-4D97-AF65-F5344CB8AC3E}">
        <p14:creationId xmlns:p14="http://schemas.microsoft.com/office/powerpoint/2010/main" val="1098738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6DF696E-B24F-49A6-B6A2-FFCC160AB512}"/>
              </a:ext>
            </a:extLst>
          </p:cNvPr>
          <p:cNvSpPr>
            <a:spLocks noGrp="1"/>
          </p:cNvSpPr>
          <p:nvPr>
            <p:ph type="dt" sz="half" idx="10"/>
          </p:nvPr>
        </p:nvSpPr>
        <p:spPr/>
        <p:txBody>
          <a:bodyPr/>
          <a:lstStyle>
            <a:lvl1pPr>
              <a:defRPr/>
            </a:lvl1pPr>
          </a:lstStyle>
          <a:p>
            <a:pPr>
              <a:defRPr/>
            </a:pPr>
            <a:fld id="{8F6D6D3D-FE41-4A01-8D28-E3E74E115CEC}" type="datetimeFigureOut">
              <a:rPr lang="en-US"/>
              <a:pPr>
                <a:defRPr/>
              </a:pPr>
              <a:t>1/5/2025</a:t>
            </a:fld>
            <a:endParaRPr lang="en-US"/>
          </a:p>
        </p:txBody>
      </p:sp>
      <p:sp>
        <p:nvSpPr>
          <p:cNvPr id="8" name="Footer Placeholder 4">
            <a:extLst>
              <a:ext uri="{FF2B5EF4-FFF2-40B4-BE49-F238E27FC236}">
                <a16:creationId xmlns:a16="http://schemas.microsoft.com/office/drawing/2014/main" id="{05A10D7B-D71F-439F-94D7-AA22B5C1A71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D785547-E77C-4E40-8084-E37F64DA3555}"/>
              </a:ext>
            </a:extLst>
          </p:cNvPr>
          <p:cNvSpPr>
            <a:spLocks noGrp="1"/>
          </p:cNvSpPr>
          <p:nvPr>
            <p:ph type="sldNum" sz="quarter" idx="12"/>
          </p:nvPr>
        </p:nvSpPr>
        <p:spPr/>
        <p:txBody>
          <a:bodyPr/>
          <a:lstStyle>
            <a:lvl1pPr>
              <a:defRPr/>
            </a:lvl1pPr>
          </a:lstStyle>
          <a:p>
            <a:pPr>
              <a:defRPr/>
            </a:pPr>
            <a:fld id="{23479CC9-29C6-4D8B-9863-951BFA5BC2D1}" type="slidenum">
              <a:rPr lang="en-US"/>
              <a:pPr>
                <a:defRPr/>
              </a:pPr>
              <a:t>‹#›</a:t>
            </a:fld>
            <a:endParaRPr lang="en-US"/>
          </a:p>
        </p:txBody>
      </p:sp>
    </p:spTree>
    <p:extLst>
      <p:ext uri="{BB962C8B-B14F-4D97-AF65-F5344CB8AC3E}">
        <p14:creationId xmlns:p14="http://schemas.microsoft.com/office/powerpoint/2010/main" val="28089045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1F517AE-B54F-464D-881E-32DF6FF21C39}"/>
              </a:ext>
            </a:extLst>
          </p:cNvPr>
          <p:cNvSpPr>
            <a:spLocks noGrp="1"/>
          </p:cNvSpPr>
          <p:nvPr>
            <p:ph type="dt" sz="half" idx="10"/>
          </p:nvPr>
        </p:nvSpPr>
        <p:spPr/>
        <p:txBody>
          <a:bodyPr/>
          <a:lstStyle>
            <a:lvl1pPr>
              <a:defRPr/>
            </a:lvl1pPr>
          </a:lstStyle>
          <a:p>
            <a:pPr>
              <a:defRPr/>
            </a:pPr>
            <a:fld id="{4FA9F1C1-6052-41BA-B7D5-CAD3011B06A1}" type="datetimeFigureOut">
              <a:rPr lang="en-US"/>
              <a:pPr>
                <a:defRPr/>
              </a:pPr>
              <a:t>1/5/2025</a:t>
            </a:fld>
            <a:endParaRPr lang="en-US"/>
          </a:p>
        </p:txBody>
      </p:sp>
      <p:sp>
        <p:nvSpPr>
          <p:cNvPr id="4" name="Footer Placeholder 4">
            <a:extLst>
              <a:ext uri="{FF2B5EF4-FFF2-40B4-BE49-F238E27FC236}">
                <a16:creationId xmlns:a16="http://schemas.microsoft.com/office/drawing/2014/main" id="{A8B7592A-63FD-49B5-98E8-D14E60E2B19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78F48E4-13B1-4D91-9BEF-A2E8A897ADEA}"/>
              </a:ext>
            </a:extLst>
          </p:cNvPr>
          <p:cNvSpPr>
            <a:spLocks noGrp="1"/>
          </p:cNvSpPr>
          <p:nvPr>
            <p:ph type="sldNum" sz="quarter" idx="12"/>
          </p:nvPr>
        </p:nvSpPr>
        <p:spPr/>
        <p:txBody>
          <a:bodyPr/>
          <a:lstStyle>
            <a:lvl1pPr>
              <a:defRPr/>
            </a:lvl1pPr>
          </a:lstStyle>
          <a:p>
            <a:pPr>
              <a:defRPr/>
            </a:pPr>
            <a:fld id="{8A3F5999-C999-45CC-A9BE-798B2E650A82}" type="slidenum">
              <a:rPr lang="en-US"/>
              <a:pPr>
                <a:defRPr/>
              </a:pPr>
              <a:t>‹#›</a:t>
            </a:fld>
            <a:endParaRPr lang="en-US"/>
          </a:p>
        </p:txBody>
      </p:sp>
    </p:spTree>
    <p:extLst>
      <p:ext uri="{BB962C8B-B14F-4D97-AF65-F5344CB8AC3E}">
        <p14:creationId xmlns:p14="http://schemas.microsoft.com/office/powerpoint/2010/main" val="2116250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F0B626-FDDA-485A-82CA-565553F0ECF3}"/>
              </a:ext>
            </a:extLst>
          </p:cNvPr>
          <p:cNvSpPr>
            <a:spLocks noGrp="1"/>
          </p:cNvSpPr>
          <p:nvPr>
            <p:ph type="dt" sz="half" idx="10"/>
          </p:nvPr>
        </p:nvSpPr>
        <p:spPr/>
        <p:txBody>
          <a:bodyPr/>
          <a:lstStyle>
            <a:lvl1pPr>
              <a:defRPr/>
            </a:lvl1pPr>
          </a:lstStyle>
          <a:p>
            <a:pPr>
              <a:defRPr/>
            </a:pPr>
            <a:fld id="{B1B67930-E345-4D6E-98F0-74421D6163DE}" type="datetimeFigureOut">
              <a:rPr lang="en-US"/>
              <a:pPr>
                <a:defRPr/>
              </a:pPr>
              <a:t>1/5/2025</a:t>
            </a:fld>
            <a:endParaRPr lang="en-US"/>
          </a:p>
        </p:txBody>
      </p:sp>
      <p:sp>
        <p:nvSpPr>
          <p:cNvPr id="3" name="Footer Placeholder 4">
            <a:extLst>
              <a:ext uri="{FF2B5EF4-FFF2-40B4-BE49-F238E27FC236}">
                <a16:creationId xmlns:a16="http://schemas.microsoft.com/office/drawing/2014/main" id="{E32F4A56-E012-47EA-8CCB-C8F3C054D74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01BEEC1-4351-410A-BD42-097587482D7D}"/>
              </a:ext>
            </a:extLst>
          </p:cNvPr>
          <p:cNvSpPr>
            <a:spLocks noGrp="1"/>
          </p:cNvSpPr>
          <p:nvPr>
            <p:ph type="sldNum" sz="quarter" idx="12"/>
          </p:nvPr>
        </p:nvSpPr>
        <p:spPr/>
        <p:txBody>
          <a:bodyPr/>
          <a:lstStyle>
            <a:lvl1pPr>
              <a:defRPr/>
            </a:lvl1pPr>
          </a:lstStyle>
          <a:p>
            <a:pPr>
              <a:defRPr/>
            </a:pPr>
            <a:fld id="{2FAEADB0-91D4-4F8C-A827-A0FEE069CCDA}" type="slidenum">
              <a:rPr lang="en-US"/>
              <a:pPr>
                <a:defRPr/>
              </a:pPr>
              <a:t>‹#›</a:t>
            </a:fld>
            <a:endParaRPr lang="en-US"/>
          </a:p>
        </p:txBody>
      </p:sp>
    </p:spTree>
    <p:extLst>
      <p:ext uri="{BB962C8B-B14F-4D97-AF65-F5344CB8AC3E}">
        <p14:creationId xmlns:p14="http://schemas.microsoft.com/office/powerpoint/2010/main" val="15406047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8D9B7988-4208-4C80-BF6E-AC9271983D47}"/>
              </a:ext>
            </a:extLst>
          </p:cNvPr>
          <p:cNvSpPr>
            <a:spLocks noGrp="1"/>
          </p:cNvSpPr>
          <p:nvPr>
            <p:ph type="dt" sz="half" idx="10"/>
          </p:nvPr>
        </p:nvSpPr>
        <p:spPr/>
        <p:txBody>
          <a:bodyPr/>
          <a:lstStyle>
            <a:lvl1pPr>
              <a:defRPr/>
            </a:lvl1pPr>
          </a:lstStyle>
          <a:p>
            <a:pPr>
              <a:defRPr/>
            </a:pPr>
            <a:fld id="{5AC1F342-98C1-4D6C-AA77-280C355D8C9A}" type="datetimeFigureOut">
              <a:rPr lang="en-US"/>
              <a:pPr>
                <a:defRPr/>
              </a:pPr>
              <a:t>1/5/2025</a:t>
            </a:fld>
            <a:endParaRPr lang="en-US"/>
          </a:p>
        </p:txBody>
      </p:sp>
      <p:sp>
        <p:nvSpPr>
          <p:cNvPr id="6" name="Footer Placeholder 4">
            <a:extLst>
              <a:ext uri="{FF2B5EF4-FFF2-40B4-BE49-F238E27FC236}">
                <a16:creationId xmlns:a16="http://schemas.microsoft.com/office/drawing/2014/main" id="{659679CF-CFFC-4A0F-BC7F-42128F0FEB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3B067D1-91EE-4A5F-A563-75A8BE08BD1B}"/>
              </a:ext>
            </a:extLst>
          </p:cNvPr>
          <p:cNvSpPr>
            <a:spLocks noGrp="1"/>
          </p:cNvSpPr>
          <p:nvPr>
            <p:ph type="sldNum" sz="quarter" idx="12"/>
          </p:nvPr>
        </p:nvSpPr>
        <p:spPr/>
        <p:txBody>
          <a:bodyPr/>
          <a:lstStyle>
            <a:lvl1pPr>
              <a:defRPr/>
            </a:lvl1pPr>
          </a:lstStyle>
          <a:p>
            <a:pPr>
              <a:defRPr/>
            </a:pPr>
            <a:fld id="{391A8175-4503-40DA-9CCB-CC4EB41D0C03}" type="slidenum">
              <a:rPr lang="en-US"/>
              <a:pPr>
                <a:defRPr/>
              </a:pPr>
              <a:t>‹#›</a:t>
            </a:fld>
            <a:endParaRPr lang="en-US"/>
          </a:p>
        </p:txBody>
      </p:sp>
    </p:spTree>
    <p:extLst>
      <p:ext uri="{BB962C8B-B14F-4D97-AF65-F5344CB8AC3E}">
        <p14:creationId xmlns:p14="http://schemas.microsoft.com/office/powerpoint/2010/main" val="1530500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12960047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76E662CC-E30A-4FDE-8988-937CEC279218}"/>
              </a:ext>
            </a:extLst>
          </p:cNvPr>
          <p:cNvSpPr>
            <a:spLocks noGrp="1"/>
          </p:cNvSpPr>
          <p:nvPr>
            <p:ph type="dt" sz="half" idx="10"/>
          </p:nvPr>
        </p:nvSpPr>
        <p:spPr/>
        <p:txBody>
          <a:bodyPr/>
          <a:lstStyle>
            <a:lvl1pPr>
              <a:defRPr/>
            </a:lvl1pPr>
          </a:lstStyle>
          <a:p>
            <a:pPr>
              <a:defRPr/>
            </a:pPr>
            <a:fld id="{2ACA2317-8DCA-4441-98E3-75299C6FAEE3}" type="datetimeFigureOut">
              <a:rPr lang="en-US"/>
              <a:pPr>
                <a:defRPr/>
              </a:pPr>
              <a:t>1/5/2025</a:t>
            </a:fld>
            <a:endParaRPr lang="en-US"/>
          </a:p>
        </p:txBody>
      </p:sp>
      <p:sp>
        <p:nvSpPr>
          <p:cNvPr id="6" name="Footer Placeholder 4">
            <a:extLst>
              <a:ext uri="{FF2B5EF4-FFF2-40B4-BE49-F238E27FC236}">
                <a16:creationId xmlns:a16="http://schemas.microsoft.com/office/drawing/2014/main" id="{51DDFF68-6B5E-4F3C-8D6C-9ED24DD61BA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BABA29F-80CF-4014-838A-8651A0A828BC}"/>
              </a:ext>
            </a:extLst>
          </p:cNvPr>
          <p:cNvSpPr>
            <a:spLocks noGrp="1"/>
          </p:cNvSpPr>
          <p:nvPr>
            <p:ph type="sldNum" sz="quarter" idx="12"/>
          </p:nvPr>
        </p:nvSpPr>
        <p:spPr/>
        <p:txBody>
          <a:bodyPr/>
          <a:lstStyle>
            <a:lvl1pPr>
              <a:defRPr/>
            </a:lvl1pPr>
          </a:lstStyle>
          <a:p>
            <a:pPr>
              <a:defRPr/>
            </a:pPr>
            <a:fld id="{DD2D509F-8720-447E-B36B-15A72F647357}" type="slidenum">
              <a:rPr lang="en-US"/>
              <a:pPr>
                <a:defRPr/>
              </a:pPr>
              <a:t>‹#›</a:t>
            </a:fld>
            <a:endParaRPr lang="en-US"/>
          </a:p>
        </p:txBody>
      </p:sp>
    </p:spTree>
    <p:extLst>
      <p:ext uri="{BB962C8B-B14F-4D97-AF65-F5344CB8AC3E}">
        <p14:creationId xmlns:p14="http://schemas.microsoft.com/office/powerpoint/2010/main" val="3229362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8A926-21B3-42A8-8DA1-D0DBD9061E8E}"/>
              </a:ext>
            </a:extLst>
          </p:cNvPr>
          <p:cNvSpPr>
            <a:spLocks noGrp="1"/>
          </p:cNvSpPr>
          <p:nvPr>
            <p:ph type="dt" sz="half" idx="10"/>
          </p:nvPr>
        </p:nvSpPr>
        <p:spPr/>
        <p:txBody>
          <a:bodyPr/>
          <a:lstStyle>
            <a:lvl1pPr>
              <a:defRPr/>
            </a:lvl1pPr>
          </a:lstStyle>
          <a:p>
            <a:pPr>
              <a:defRPr/>
            </a:pPr>
            <a:fld id="{5EE49F36-7C88-4665-BDBE-08EF2C65FA31}" type="datetimeFigureOut">
              <a:rPr lang="en-US"/>
              <a:pPr>
                <a:defRPr/>
              </a:pPr>
              <a:t>1/5/2025</a:t>
            </a:fld>
            <a:endParaRPr lang="en-US"/>
          </a:p>
        </p:txBody>
      </p:sp>
      <p:sp>
        <p:nvSpPr>
          <p:cNvPr id="5" name="Footer Placeholder 4">
            <a:extLst>
              <a:ext uri="{FF2B5EF4-FFF2-40B4-BE49-F238E27FC236}">
                <a16:creationId xmlns:a16="http://schemas.microsoft.com/office/drawing/2014/main" id="{F732D351-21E4-4D85-A60E-B8770186883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DD78209-EC8F-4963-BF63-E5002AC2FC9F}"/>
              </a:ext>
            </a:extLst>
          </p:cNvPr>
          <p:cNvSpPr>
            <a:spLocks noGrp="1"/>
          </p:cNvSpPr>
          <p:nvPr>
            <p:ph type="sldNum" sz="quarter" idx="12"/>
          </p:nvPr>
        </p:nvSpPr>
        <p:spPr/>
        <p:txBody>
          <a:bodyPr/>
          <a:lstStyle>
            <a:lvl1pPr>
              <a:defRPr/>
            </a:lvl1pPr>
          </a:lstStyle>
          <a:p>
            <a:pPr>
              <a:defRPr/>
            </a:pPr>
            <a:fld id="{9AB3EA7A-2C56-4616-9E99-7EC93536D78D}" type="slidenum">
              <a:rPr lang="en-US"/>
              <a:pPr>
                <a:defRPr/>
              </a:pPr>
              <a:t>‹#›</a:t>
            </a:fld>
            <a:endParaRPr lang="en-US"/>
          </a:p>
        </p:txBody>
      </p:sp>
    </p:spTree>
    <p:extLst>
      <p:ext uri="{BB962C8B-B14F-4D97-AF65-F5344CB8AC3E}">
        <p14:creationId xmlns:p14="http://schemas.microsoft.com/office/powerpoint/2010/main" val="32395121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26222-8926-4226-8D2F-754D266BCE82}"/>
              </a:ext>
            </a:extLst>
          </p:cNvPr>
          <p:cNvSpPr>
            <a:spLocks noGrp="1"/>
          </p:cNvSpPr>
          <p:nvPr>
            <p:ph type="dt" sz="half" idx="10"/>
          </p:nvPr>
        </p:nvSpPr>
        <p:spPr/>
        <p:txBody>
          <a:bodyPr/>
          <a:lstStyle>
            <a:lvl1pPr>
              <a:defRPr/>
            </a:lvl1pPr>
          </a:lstStyle>
          <a:p>
            <a:pPr>
              <a:defRPr/>
            </a:pPr>
            <a:fld id="{BA81199C-47B1-4D60-B2F1-63323089610C}" type="datetimeFigureOut">
              <a:rPr lang="en-US"/>
              <a:pPr>
                <a:defRPr/>
              </a:pPr>
              <a:t>1/5/2025</a:t>
            </a:fld>
            <a:endParaRPr lang="en-US"/>
          </a:p>
        </p:txBody>
      </p:sp>
      <p:sp>
        <p:nvSpPr>
          <p:cNvPr id="5" name="Footer Placeholder 4">
            <a:extLst>
              <a:ext uri="{FF2B5EF4-FFF2-40B4-BE49-F238E27FC236}">
                <a16:creationId xmlns:a16="http://schemas.microsoft.com/office/drawing/2014/main" id="{AC49D8BA-4269-43CD-A4E5-08D14596C9B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29B97CC-DC31-41DA-987E-741C880AD86F}"/>
              </a:ext>
            </a:extLst>
          </p:cNvPr>
          <p:cNvSpPr>
            <a:spLocks noGrp="1"/>
          </p:cNvSpPr>
          <p:nvPr>
            <p:ph type="sldNum" sz="quarter" idx="12"/>
          </p:nvPr>
        </p:nvSpPr>
        <p:spPr/>
        <p:txBody>
          <a:bodyPr/>
          <a:lstStyle>
            <a:lvl1pPr>
              <a:defRPr/>
            </a:lvl1pPr>
          </a:lstStyle>
          <a:p>
            <a:pPr>
              <a:defRPr/>
            </a:pPr>
            <a:fld id="{38255515-08C1-4E24-A434-43BB612EA6F8}" type="slidenum">
              <a:rPr lang="en-US"/>
              <a:pPr>
                <a:defRPr/>
              </a:pPr>
              <a:t>‹#›</a:t>
            </a:fld>
            <a:endParaRPr lang="en-US"/>
          </a:p>
        </p:txBody>
      </p:sp>
    </p:spTree>
    <p:extLst>
      <p:ext uri="{BB962C8B-B14F-4D97-AF65-F5344CB8AC3E}">
        <p14:creationId xmlns:p14="http://schemas.microsoft.com/office/powerpoint/2010/main" val="3342948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ED9EE98-2880-4127-B68D-772E1C077284}"/>
              </a:ext>
            </a:extLst>
          </p:cNvPr>
          <p:cNvSpPr>
            <a:spLocks noGrp="1"/>
          </p:cNvSpPr>
          <p:nvPr>
            <p:ph type="dt" sz="half" idx="10"/>
          </p:nvPr>
        </p:nvSpPr>
        <p:spPr/>
        <p:txBody>
          <a:bodyPr/>
          <a:lstStyle>
            <a:lvl1pPr>
              <a:defRPr/>
            </a:lvl1pPr>
          </a:lstStyle>
          <a:p>
            <a:pPr>
              <a:defRPr/>
            </a:pPr>
            <a:fld id="{DB35F823-6509-4A26-BECB-4C824F546CBA}" type="datetimeFigureOut">
              <a:rPr lang="en-US"/>
              <a:pPr>
                <a:defRPr/>
              </a:pPr>
              <a:t>1/5/2025</a:t>
            </a:fld>
            <a:endParaRPr lang="en-US"/>
          </a:p>
        </p:txBody>
      </p:sp>
      <p:sp>
        <p:nvSpPr>
          <p:cNvPr id="5" name="Footer Placeholder 4">
            <a:extLst>
              <a:ext uri="{FF2B5EF4-FFF2-40B4-BE49-F238E27FC236}">
                <a16:creationId xmlns:a16="http://schemas.microsoft.com/office/drawing/2014/main" id="{40A04B61-AC50-4407-9B0E-0A599D3FDA6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299F360-0496-4748-85AC-18EFCBD72060}"/>
              </a:ext>
            </a:extLst>
          </p:cNvPr>
          <p:cNvSpPr>
            <a:spLocks noGrp="1"/>
          </p:cNvSpPr>
          <p:nvPr>
            <p:ph type="sldNum" sz="quarter" idx="12"/>
          </p:nvPr>
        </p:nvSpPr>
        <p:spPr/>
        <p:txBody>
          <a:bodyPr/>
          <a:lstStyle>
            <a:lvl1pPr>
              <a:defRPr/>
            </a:lvl1pPr>
          </a:lstStyle>
          <a:p>
            <a:pPr>
              <a:defRPr/>
            </a:pPr>
            <a:fld id="{E6A48EAF-18AB-4791-9322-D4CCB13567CC}" type="slidenum">
              <a:rPr lang="en-US"/>
              <a:pPr>
                <a:defRPr/>
              </a:pPr>
              <a:t>‹#›</a:t>
            </a:fld>
            <a:endParaRPr lang="en-US"/>
          </a:p>
        </p:txBody>
      </p:sp>
    </p:spTree>
    <p:extLst>
      <p:ext uri="{BB962C8B-B14F-4D97-AF65-F5344CB8AC3E}">
        <p14:creationId xmlns:p14="http://schemas.microsoft.com/office/powerpoint/2010/main" val="33674323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5D5AB1-5096-478E-968A-F55A3ACA7E86}"/>
              </a:ext>
            </a:extLst>
          </p:cNvPr>
          <p:cNvSpPr>
            <a:spLocks noGrp="1"/>
          </p:cNvSpPr>
          <p:nvPr>
            <p:ph type="dt" sz="half" idx="10"/>
          </p:nvPr>
        </p:nvSpPr>
        <p:spPr/>
        <p:txBody>
          <a:bodyPr/>
          <a:lstStyle>
            <a:lvl1pPr>
              <a:defRPr/>
            </a:lvl1pPr>
          </a:lstStyle>
          <a:p>
            <a:pPr>
              <a:defRPr/>
            </a:pPr>
            <a:fld id="{E0BA3C7A-4A42-4F07-9758-663D5DCD1EBF}" type="datetimeFigureOut">
              <a:rPr lang="en-US"/>
              <a:pPr>
                <a:defRPr/>
              </a:pPr>
              <a:t>1/5/2025</a:t>
            </a:fld>
            <a:endParaRPr lang="en-US"/>
          </a:p>
        </p:txBody>
      </p:sp>
      <p:sp>
        <p:nvSpPr>
          <p:cNvPr id="5" name="Footer Placeholder 4">
            <a:extLst>
              <a:ext uri="{FF2B5EF4-FFF2-40B4-BE49-F238E27FC236}">
                <a16:creationId xmlns:a16="http://schemas.microsoft.com/office/drawing/2014/main" id="{44AA7E04-4260-49F0-9BC7-6D6C5BA604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8E46140-F680-4A0D-A6A3-4E2E63B7E157}"/>
              </a:ext>
            </a:extLst>
          </p:cNvPr>
          <p:cNvSpPr>
            <a:spLocks noGrp="1"/>
          </p:cNvSpPr>
          <p:nvPr>
            <p:ph type="sldNum" sz="quarter" idx="12"/>
          </p:nvPr>
        </p:nvSpPr>
        <p:spPr/>
        <p:txBody>
          <a:bodyPr/>
          <a:lstStyle>
            <a:lvl1pPr>
              <a:defRPr/>
            </a:lvl1pPr>
          </a:lstStyle>
          <a:p>
            <a:pPr>
              <a:defRPr/>
            </a:pPr>
            <a:fld id="{3704F43F-6EF5-4E64-8527-A6EA43190060}" type="slidenum">
              <a:rPr lang="en-US"/>
              <a:pPr>
                <a:defRPr/>
              </a:pPr>
              <a:t>‹#›</a:t>
            </a:fld>
            <a:endParaRPr lang="en-US"/>
          </a:p>
        </p:txBody>
      </p:sp>
    </p:spTree>
    <p:extLst>
      <p:ext uri="{BB962C8B-B14F-4D97-AF65-F5344CB8AC3E}">
        <p14:creationId xmlns:p14="http://schemas.microsoft.com/office/powerpoint/2010/main" val="552859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24C2A9-8562-43B9-8AFE-58BBBDB1CCEA}"/>
              </a:ext>
            </a:extLst>
          </p:cNvPr>
          <p:cNvSpPr>
            <a:spLocks noGrp="1"/>
          </p:cNvSpPr>
          <p:nvPr>
            <p:ph type="dt" sz="half" idx="10"/>
          </p:nvPr>
        </p:nvSpPr>
        <p:spPr/>
        <p:txBody>
          <a:bodyPr/>
          <a:lstStyle>
            <a:lvl1pPr>
              <a:defRPr/>
            </a:lvl1pPr>
          </a:lstStyle>
          <a:p>
            <a:pPr>
              <a:defRPr/>
            </a:pPr>
            <a:fld id="{94DC7D31-C8E5-4CA1-8049-D05C39C15F1C}" type="datetimeFigureOut">
              <a:rPr lang="en-US"/>
              <a:pPr>
                <a:defRPr/>
              </a:pPr>
              <a:t>1/5/2025</a:t>
            </a:fld>
            <a:endParaRPr lang="en-US"/>
          </a:p>
        </p:txBody>
      </p:sp>
      <p:sp>
        <p:nvSpPr>
          <p:cNvPr id="5" name="Footer Placeholder 4">
            <a:extLst>
              <a:ext uri="{FF2B5EF4-FFF2-40B4-BE49-F238E27FC236}">
                <a16:creationId xmlns:a16="http://schemas.microsoft.com/office/drawing/2014/main" id="{AA075677-2C94-4D1D-98CE-4AD9B88055C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A81CB7D-B167-4264-A76C-84B724282D4A}"/>
              </a:ext>
            </a:extLst>
          </p:cNvPr>
          <p:cNvSpPr>
            <a:spLocks noGrp="1"/>
          </p:cNvSpPr>
          <p:nvPr>
            <p:ph type="sldNum" sz="quarter" idx="12"/>
          </p:nvPr>
        </p:nvSpPr>
        <p:spPr/>
        <p:txBody>
          <a:bodyPr/>
          <a:lstStyle>
            <a:lvl1pPr>
              <a:defRPr/>
            </a:lvl1pPr>
          </a:lstStyle>
          <a:p>
            <a:pPr>
              <a:defRPr/>
            </a:pPr>
            <a:fld id="{6AAC533A-8F77-4290-A38A-D7E872A42947}" type="slidenum">
              <a:rPr lang="en-US"/>
              <a:pPr>
                <a:defRPr/>
              </a:pPr>
              <a:t>‹#›</a:t>
            </a:fld>
            <a:endParaRPr lang="en-US"/>
          </a:p>
        </p:txBody>
      </p:sp>
    </p:spTree>
    <p:extLst>
      <p:ext uri="{BB962C8B-B14F-4D97-AF65-F5344CB8AC3E}">
        <p14:creationId xmlns:p14="http://schemas.microsoft.com/office/powerpoint/2010/main" val="15046353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6EDA511-0B5E-4C64-BC8B-F76D539BE2A4}"/>
              </a:ext>
            </a:extLst>
          </p:cNvPr>
          <p:cNvSpPr>
            <a:spLocks noGrp="1"/>
          </p:cNvSpPr>
          <p:nvPr>
            <p:ph type="dt" sz="half" idx="10"/>
          </p:nvPr>
        </p:nvSpPr>
        <p:spPr/>
        <p:txBody>
          <a:bodyPr/>
          <a:lstStyle>
            <a:lvl1pPr>
              <a:defRPr/>
            </a:lvl1pPr>
          </a:lstStyle>
          <a:p>
            <a:pPr>
              <a:defRPr/>
            </a:pPr>
            <a:fld id="{776F62BC-F515-46F2-B731-1BFCC831236C}" type="datetimeFigureOut">
              <a:rPr lang="en-US"/>
              <a:pPr>
                <a:defRPr/>
              </a:pPr>
              <a:t>1/5/2025</a:t>
            </a:fld>
            <a:endParaRPr lang="en-US"/>
          </a:p>
        </p:txBody>
      </p:sp>
      <p:sp>
        <p:nvSpPr>
          <p:cNvPr id="6" name="Footer Placeholder 4">
            <a:extLst>
              <a:ext uri="{FF2B5EF4-FFF2-40B4-BE49-F238E27FC236}">
                <a16:creationId xmlns:a16="http://schemas.microsoft.com/office/drawing/2014/main" id="{E2EF6DA9-0519-4957-A7D3-FD33370CE46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F9AA22-5746-4E53-9856-C8C4B71A57C9}"/>
              </a:ext>
            </a:extLst>
          </p:cNvPr>
          <p:cNvSpPr>
            <a:spLocks noGrp="1"/>
          </p:cNvSpPr>
          <p:nvPr>
            <p:ph type="sldNum" sz="quarter" idx="12"/>
          </p:nvPr>
        </p:nvSpPr>
        <p:spPr/>
        <p:txBody>
          <a:bodyPr/>
          <a:lstStyle>
            <a:lvl1pPr>
              <a:defRPr/>
            </a:lvl1pPr>
          </a:lstStyle>
          <a:p>
            <a:pPr>
              <a:defRPr/>
            </a:pPr>
            <a:fld id="{5D3F3B8F-3C0B-4135-8156-8D274F5D8B2D}" type="slidenum">
              <a:rPr lang="en-US"/>
              <a:pPr>
                <a:defRPr/>
              </a:pPr>
              <a:t>‹#›</a:t>
            </a:fld>
            <a:endParaRPr lang="en-US"/>
          </a:p>
        </p:txBody>
      </p:sp>
    </p:spTree>
    <p:extLst>
      <p:ext uri="{BB962C8B-B14F-4D97-AF65-F5344CB8AC3E}">
        <p14:creationId xmlns:p14="http://schemas.microsoft.com/office/powerpoint/2010/main" val="10516436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908AB86-0478-4590-AB63-DFBE8A18A8B9}"/>
              </a:ext>
            </a:extLst>
          </p:cNvPr>
          <p:cNvSpPr>
            <a:spLocks noGrp="1"/>
          </p:cNvSpPr>
          <p:nvPr>
            <p:ph type="dt" sz="half" idx="10"/>
          </p:nvPr>
        </p:nvSpPr>
        <p:spPr/>
        <p:txBody>
          <a:bodyPr/>
          <a:lstStyle>
            <a:lvl1pPr>
              <a:defRPr/>
            </a:lvl1pPr>
          </a:lstStyle>
          <a:p>
            <a:pPr>
              <a:defRPr/>
            </a:pPr>
            <a:fld id="{AD2BA244-F80E-499F-9341-B591E7D920C6}" type="datetimeFigureOut">
              <a:rPr lang="en-US"/>
              <a:pPr>
                <a:defRPr/>
              </a:pPr>
              <a:t>1/5/2025</a:t>
            </a:fld>
            <a:endParaRPr lang="en-US"/>
          </a:p>
        </p:txBody>
      </p:sp>
      <p:sp>
        <p:nvSpPr>
          <p:cNvPr id="8" name="Footer Placeholder 4">
            <a:extLst>
              <a:ext uri="{FF2B5EF4-FFF2-40B4-BE49-F238E27FC236}">
                <a16:creationId xmlns:a16="http://schemas.microsoft.com/office/drawing/2014/main" id="{4CC788DD-A6A2-4613-A1AF-FEE94007742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0C34B1F-9022-44BF-A012-F82053FC909F}"/>
              </a:ext>
            </a:extLst>
          </p:cNvPr>
          <p:cNvSpPr>
            <a:spLocks noGrp="1"/>
          </p:cNvSpPr>
          <p:nvPr>
            <p:ph type="sldNum" sz="quarter" idx="12"/>
          </p:nvPr>
        </p:nvSpPr>
        <p:spPr/>
        <p:txBody>
          <a:bodyPr/>
          <a:lstStyle>
            <a:lvl1pPr>
              <a:defRPr/>
            </a:lvl1pPr>
          </a:lstStyle>
          <a:p>
            <a:pPr>
              <a:defRPr/>
            </a:pPr>
            <a:fld id="{836E76C0-2793-4161-A68C-3D620B5CB4D8}" type="slidenum">
              <a:rPr lang="en-US"/>
              <a:pPr>
                <a:defRPr/>
              </a:pPr>
              <a:t>‹#›</a:t>
            </a:fld>
            <a:endParaRPr lang="en-US"/>
          </a:p>
        </p:txBody>
      </p:sp>
    </p:spTree>
    <p:extLst>
      <p:ext uri="{BB962C8B-B14F-4D97-AF65-F5344CB8AC3E}">
        <p14:creationId xmlns:p14="http://schemas.microsoft.com/office/powerpoint/2010/main" val="42437162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7B19468-3505-41F3-ACF0-197F868105D6}"/>
              </a:ext>
            </a:extLst>
          </p:cNvPr>
          <p:cNvSpPr>
            <a:spLocks noGrp="1"/>
          </p:cNvSpPr>
          <p:nvPr>
            <p:ph type="dt" sz="half" idx="10"/>
          </p:nvPr>
        </p:nvSpPr>
        <p:spPr/>
        <p:txBody>
          <a:bodyPr/>
          <a:lstStyle>
            <a:lvl1pPr>
              <a:defRPr/>
            </a:lvl1pPr>
          </a:lstStyle>
          <a:p>
            <a:pPr>
              <a:defRPr/>
            </a:pPr>
            <a:fld id="{B8F8FBB1-7374-48F0-8E7F-55BE01EA686E}" type="datetimeFigureOut">
              <a:rPr lang="en-US"/>
              <a:pPr>
                <a:defRPr/>
              </a:pPr>
              <a:t>1/5/2025</a:t>
            </a:fld>
            <a:endParaRPr lang="en-US"/>
          </a:p>
        </p:txBody>
      </p:sp>
      <p:sp>
        <p:nvSpPr>
          <p:cNvPr id="4" name="Footer Placeholder 4">
            <a:extLst>
              <a:ext uri="{FF2B5EF4-FFF2-40B4-BE49-F238E27FC236}">
                <a16:creationId xmlns:a16="http://schemas.microsoft.com/office/drawing/2014/main" id="{559AD48A-EB16-40FD-9965-34A37AE2989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2E85E10-3B2F-4161-9421-4B75FFDE26AE}"/>
              </a:ext>
            </a:extLst>
          </p:cNvPr>
          <p:cNvSpPr>
            <a:spLocks noGrp="1"/>
          </p:cNvSpPr>
          <p:nvPr>
            <p:ph type="sldNum" sz="quarter" idx="12"/>
          </p:nvPr>
        </p:nvSpPr>
        <p:spPr/>
        <p:txBody>
          <a:bodyPr/>
          <a:lstStyle>
            <a:lvl1pPr>
              <a:defRPr/>
            </a:lvl1pPr>
          </a:lstStyle>
          <a:p>
            <a:pPr>
              <a:defRPr/>
            </a:pPr>
            <a:fld id="{0756F387-CE01-42E2-8004-5A76D08A5E51}" type="slidenum">
              <a:rPr lang="en-US"/>
              <a:pPr>
                <a:defRPr/>
              </a:pPr>
              <a:t>‹#›</a:t>
            </a:fld>
            <a:endParaRPr lang="en-US"/>
          </a:p>
        </p:txBody>
      </p:sp>
    </p:spTree>
    <p:extLst>
      <p:ext uri="{BB962C8B-B14F-4D97-AF65-F5344CB8AC3E}">
        <p14:creationId xmlns:p14="http://schemas.microsoft.com/office/powerpoint/2010/main" val="13813263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9C990F3-1083-4A3F-ADA3-9D3A6C322F5A}"/>
              </a:ext>
            </a:extLst>
          </p:cNvPr>
          <p:cNvSpPr>
            <a:spLocks noGrp="1"/>
          </p:cNvSpPr>
          <p:nvPr>
            <p:ph type="dt" sz="half" idx="10"/>
          </p:nvPr>
        </p:nvSpPr>
        <p:spPr/>
        <p:txBody>
          <a:bodyPr/>
          <a:lstStyle>
            <a:lvl1pPr>
              <a:defRPr/>
            </a:lvl1pPr>
          </a:lstStyle>
          <a:p>
            <a:pPr>
              <a:defRPr/>
            </a:pPr>
            <a:fld id="{1D110399-9061-4A5A-8902-F271D78420B6}" type="datetimeFigureOut">
              <a:rPr lang="en-US"/>
              <a:pPr>
                <a:defRPr/>
              </a:pPr>
              <a:t>1/5/2025</a:t>
            </a:fld>
            <a:endParaRPr lang="en-US"/>
          </a:p>
        </p:txBody>
      </p:sp>
      <p:sp>
        <p:nvSpPr>
          <p:cNvPr id="3" name="Footer Placeholder 4">
            <a:extLst>
              <a:ext uri="{FF2B5EF4-FFF2-40B4-BE49-F238E27FC236}">
                <a16:creationId xmlns:a16="http://schemas.microsoft.com/office/drawing/2014/main" id="{C0128E2E-68DA-4850-8A0B-9259BA41A90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E95F9CE-A12A-4A29-A83D-32A30C02489F}"/>
              </a:ext>
            </a:extLst>
          </p:cNvPr>
          <p:cNvSpPr>
            <a:spLocks noGrp="1"/>
          </p:cNvSpPr>
          <p:nvPr>
            <p:ph type="sldNum" sz="quarter" idx="12"/>
          </p:nvPr>
        </p:nvSpPr>
        <p:spPr/>
        <p:txBody>
          <a:bodyPr/>
          <a:lstStyle>
            <a:lvl1pPr>
              <a:defRPr/>
            </a:lvl1pPr>
          </a:lstStyle>
          <a:p>
            <a:pPr>
              <a:defRPr/>
            </a:pPr>
            <a:fld id="{6F0D0C31-ACA5-49CC-804E-C228B381B8AE}" type="slidenum">
              <a:rPr lang="en-US"/>
              <a:pPr>
                <a:defRPr/>
              </a:pPr>
              <a:t>‹#›</a:t>
            </a:fld>
            <a:endParaRPr lang="en-US"/>
          </a:p>
        </p:txBody>
      </p:sp>
    </p:spTree>
    <p:extLst>
      <p:ext uri="{BB962C8B-B14F-4D97-AF65-F5344CB8AC3E}">
        <p14:creationId xmlns:p14="http://schemas.microsoft.com/office/powerpoint/2010/main" val="227507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E61EF-CA08-4224-9A99-D438003F92A7}"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18911999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6693AD31-100B-4F51-B938-C2AA8F904757}"/>
              </a:ext>
            </a:extLst>
          </p:cNvPr>
          <p:cNvSpPr>
            <a:spLocks noGrp="1"/>
          </p:cNvSpPr>
          <p:nvPr>
            <p:ph type="dt" sz="half" idx="10"/>
          </p:nvPr>
        </p:nvSpPr>
        <p:spPr/>
        <p:txBody>
          <a:bodyPr/>
          <a:lstStyle>
            <a:lvl1pPr>
              <a:defRPr/>
            </a:lvl1pPr>
          </a:lstStyle>
          <a:p>
            <a:pPr>
              <a:defRPr/>
            </a:pPr>
            <a:fld id="{06A27509-F805-43B3-94D3-60D1B8635A9F}" type="datetimeFigureOut">
              <a:rPr lang="en-US"/>
              <a:pPr>
                <a:defRPr/>
              </a:pPr>
              <a:t>1/5/2025</a:t>
            </a:fld>
            <a:endParaRPr lang="en-US"/>
          </a:p>
        </p:txBody>
      </p:sp>
      <p:sp>
        <p:nvSpPr>
          <p:cNvPr id="6" name="Footer Placeholder 4">
            <a:extLst>
              <a:ext uri="{FF2B5EF4-FFF2-40B4-BE49-F238E27FC236}">
                <a16:creationId xmlns:a16="http://schemas.microsoft.com/office/drawing/2014/main" id="{59F04A21-CE4C-40C2-9A09-3AB8145470B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B4602B5-B09F-48BA-A287-BA0B9958C374}"/>
              </a:ext>
            </a:extLst>
          </p:cNvPr>
          <p:cNvSpPr>
            <a:spLocks noGrp="1"/>
          </p:cNvSpPr>
          <p:nvPr>
            <p:ph type="sldNum" sz="quarter" idx="12"/>
          </p:nvPr>
        </p:nvSpPr>
        <p:spPr/>
        <p:txBody>
          <a:bodyPr/>
          <a:lstStyle>
            <a:lvl1pPr>
              <a:defRPr/>
            </a:lvl1pPr>
          </a:lstStyle>
          <a:p>
            <a:pPr>
              <a:defRPr/>
            </a:pPr>
            <a:fld id="{EF41AACA-0AEF-41F3-B73D-57E514AF8F3A}" type="slidenum">
              <a:rPr lang="en-US"/>
              <a:pPr>
                <a:defRPr/>
              </a:pPr>
              <a:t>‹#›</a:t>
            </a:fld>
            <a:endParaRPr lang="en-US"/>
          </a:p>
        </p:txBody>
      </p:sp>
    </p:spTree>
    <p:extLst>
      <p:ext uri="{BB962C8B-B14F-4D97-AF65-F5344CB8AC3E}">
        <p14:creationId xmlns:p14="http://schemas.microsoft.com/office/powerpoint/2010/main" val="1859210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F9C0EB0E-E2FE-4885-884C-017C036C8108}"/>
              </a:ext>
            </a:extLst>
          </p:cNvPr>
          <p:cNvSpPr>
            <a:spLocks noGrp="1"/>
          </p:cNvSpPr>
          <p:nvPr>
            <p:ph type="dt" sz="half" idx="10"/>
          </p:nvPr>
        </p:nvSpPr>
        <p:spPr/>
        <p:txBody>
          <a:bodyPr/>
          <a:lstStyle>
            <a:lvl1pPr>
              <a:defRPr/>
            </a:lvl1pPr>
          </a:lstStyle>
          <a:p>
            <a:pPr>
              <a:defRPr/>
            </a:pPr>
            <a:fld id="{A328BF81-A8A9-4865-A2F4-199A7AB387D2}" type="datetimeFigureOut">
              <a:rPr lang="en-US"/>
              <a:pPr>
                <a:defRPr/>
              </a:pPr>
              <a:t>1/5/2025</a:t>
            </a:fld>
            <a:endParaRPr lang="en-US"/>
          </a:p>
        </p:txBody>
      </p:sp>
      <p:sp>
        <p:nvSpPr>
          <p:cNvPr id="6" name="Footer Placeholder 4">
            <a:extLst>
              <a:ext uri="{FF2B5EF4-FFF2-40B4-BE49-F238E27FC236}">
                <a16:creationId xmlns:a16="http://schemas.microsoft.com/office/drawing/2014/main" id="{B6342044-21FD-4088-9F5B-D390C209B75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2C17784-29E5-4E4A-A9F9-85B83A9CF201}"/>
              </a:ext>
            </a:extLst>
          </p:cNvPr>
          <p:cNvSpPr>
            <a:spLocks noGrp="1"/>
          </p:cNvSpPr>
          <p:nvPr>
            <p:ph type="sldNum" sz="quarter" idx="12"/>
          </p:nvPr>
        </p:nvSpPr>
        <p:spPr/>
        <p:txBody>
          <a:bodyPr/>
          <a:lstStyle>
            <a:lvl1pPr>
              <a:defRPr/>
            </a:lvl1pPr>
          </a:lstStyle>
          <a:p>
            <a:pPr>
              <a:defRPr/>
            </a:pPr>
            <a:fld id="{4C075C04-29AF-44F4-B00E-26131319CE8F}" type="slidenum">
              <a:rPr lang="en-US"/>
              <a:pPr>
                <a:defRPr/>
              </a:pPr>
              <a:t>‹#›</a:t>
            </a:fld>
            <a:endParaRPr lang="en-US"/>
          </a:p>
        </p:txBody>
      </p:sp>
    </p:spTree>
    <p:extLst>
      <p:ext uri="{BB962C8B-B14F-4D97-AF65-F5344CB8AC3E}">
        <p14:creationId xmlns:p14="http://schemas.microsoft.com/office/powerpoint/2010/main" val="41001188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7082DA-E8E2-4100-A6AC-24C6C2E1F14A}"/>
              </a:ext>
            </a:extLst>
          </p:cNvPr>
          <p:cNvSpPr>
            <a:spLocks noGrp="1"/>
          </p:cNvSpPr>
          <p:nvPr>
            <p:ph type="dt" sz="half" idx="10"/>
          </p:nvPr>
        </p:nvSpPr>
        <p:spPr/>
        <p:txBody>
          <a:bodyPr/>
          <a:lstStyle>
            <a:lvl1pPr>
              <a:defRPr/>
            </a:lvl1pPr>
          </a:lstStyle>
          <a:p>
            <a:pPr>
              <a:defRPr/>
            </a:pPr>
            <a:fld id="{07B2332A-13B4-4E7B-9469-C3F2468B4460}" type="datetimeFigureOut">
              <a:rPr lang="en-US"/>
              <a:pPr>
                <a:defRPr/>
              </a:pPr>
              <a:t>1/5/2025</a:t>
            </a:fld>
            <a:endParaRPr lang="en-US"/>
          </a:p>
        </p:txBody>
      </p:sp>
      <p:sp>
        <p:nvSpPr>
          <p:cNvPr id="5" name="Footer Placeholder 4">
            <a:extLst>
              <a:ext uri="{FF2B5EF4-FFF2-40B4-BE49-F238E27FC236}">
                <a16:creationId xmlns:a16="http://schemas.microsoft.com/office/drawing/2014/main" id="{32A1FD2B-3A7B-48C0-B89E-62A24D37F31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31218A-EDD6-47B3-92E8-D9F7C8999B5E}"/>
              </a:ext>
            </a:extLst>
          </p:cNvPr>
          <p:cNvSpPr>
            <a:spLocks noGrp="1"/>
          </p:cNvSpPr>
          <p:nvPr>
            <p:ph type="sldNum" sz="quarter" idx="12"/>
          </p:nvPr>
        </p:nvSpPr>
        <p:spPr/>
        <p:txBody>
          <a:bodyPr/>
          <a:lstStyle>
            <a:lvl1pPr>
              <a:defRPr/>
            </a:lvl1pPr>
          </a:lstStyle>
          <a:p>
            <a:pPr>
              <a:defRPr/>
            </a:pPr>
            <a:fld id="{927DBD73-B1F2-40E4-B1E9-A7108CD8137B}" type="slidenum">
              <a:rPr lang="en-US"/>
              <a:pPr>
                <a:defRPr/>
              </a:pPr>
              <a:t>‹#›</a:t>
            </a:fld>
            <a:endParaRPr lang="en-US"/>
          </a:p>
        </p:txBody>
      </p:sp>
    </p:spTree>
    <p:extLst>
      <p:ext uri="{BB962C8B-B14F-4D97-AF65-F5344CB8AC3E}">
        <p14:creationId xmlns:p14="http://schemas.microsoft.com/office/powerpoint/2010/main" val="27748332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0A745F-1C9C-48DD-80CA-96D272DD6AA9}"/>
              </a:ext>
            </a:extLst>
          </p:cNvPr>
          <p:cNvSpPr>
            <a:spLocks noGrp="1"/>
          </p:cNvSpPr>
          <p:nvPr>
            <p:ph type="dt" sz="half" idx="10"/>
          </p:nvPr>
        </p:nvSpPr>
        <p:spPr/>
        <p:txBody>
          <a:bodyPr/>
          <a:lstStyle>
            <a:lvl1pPr>
              <a:defRPr/>
            </a:lvl1pPr>
          </a:lstStyle>
          <a:p>
            <a:pPr>
              <a:defRPr/>
            </a:pPr>
            <a:fld id="{214ABB51-E415-4787-ACB9-56EAACF05C3D}" type="datetimeFigureOut">
              <a:rPr lang="en-US"/>
              <a:pPr>
                <a:defRPr/>
              </a:pPr>
              <a:t>1/5/2025</a:t>
            </a:fld>
            <a:endParaRPr lang="en-US"/>
          </a:p>
        </p:txBody>
      </p:sp>
      <p:sp>
        <p:nvSpPr>
          <p:cNvPr id="5" name="Footer Placeholder 4">
            <a:extLst>
              <a:ext uri="{FF2B5EF4-FFF2-40B4-BE49-F238E27FC236}">
                <a16:creationId xmlns:a16="http://schemas.microsoft.com/office/drawing/2014/main" id="{B5E232C5-F726-4879-8074-73B2EF20897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731A48C-B2B2-4A19-A62C-E47AA99B7F80}"/>
              </a:ext>
            </a:extLst>
          </p:cNvPr>
          <p:cNvSpPr>
            <a:spLocks noGrp="1"/>
          </p:cNvSpPr>
          <p:nvPr>
            <p:ph type="sldNum" sz="quarter" idx="12"/>
          </p:nvPr>
        </p:nvSpPr>
        <p:spPr/>
        <p:txBody>
          <a:bodyPr/>
          <a:lstStyle>
            <a:lvl1pPr>
              <a:defRPr/>
            </a:lvl1pPr>
          </a:lstStyle>
          <a:p>
            <a:pPr>
              <a:defRPr/>
            </a:pPr>
            <a:fld id="{CE678DFA-2636-4A81-ADF5-E7B740F1C57F}" type="slidenum">
              <a:rPr lang="en-US"/>
              <a:pPr>
                <a:defRPr/>
              </a:pPr>
              <a:t>‹#›</a:t>
            </a:fld>
            <a:endParaRPr lang="en-US"/>
          </a:p>
        </p:txBody>
      </p:sp>
    </p:spTree>
    <p:extLst>
      <p:ext uri="{BB962C8B-B14F-4D97-AF65-F5344CB8AC3E}">
        <p14:creationId xmlns:p14="http://schemas.microsoft.com/office/powerpoint/2010/main" val="12843341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9A9FB15-BB2B-45EF-B6C9-54E4C86C41DF}"/>
              </a:ext>
            </a:extLst>
          </p:cNvPr>
          <p:cNvSpPr>
            <a:spLocks noGrp="1"/>
          </p:cNvSpPr>
          <p:nvPr>
            <p:ph type="dt" sz="half" idx="10"/>
          </p:nvPr>
        </p:nvSpPr>
        <p:spPr/>
        <p:txBody>
          <a:bodyPr/>
          <a:lstStyle>
            <a:lvl1pPr>
              <a:defRPr/>
            </a:lvl1pPr>
          </a:lstStyle>
          <a:p>
            <a:pPr>
              <a:defRPr/>
            </a:pPr>
            <a:fld id="{68596084-FDC5-4DB5-BC85-AE7CBD76E575}" type="datetimeFigureOut">
              <a:rPr lang="en-US"/>
              <a:pPr>
                <a:defRPr/>
              </a:pPr>
              <a:t>1/5/2025</a:t>
            </a:fld>
            <a:endParaRPr lang="en-US"/>
          </a:p>
        </p:txBody>
      </p:sp>
      <p:sp>
        <p:nvSpPr>
          <p:cNvPr id="5" name="Footer Placeholder 4">
            <a:extLst>
              <a:ext uri="{FF2B5EF4-FFF2-40B4-BE49-F238E27FC236}">
                <a16:creationId xmlns:a16="http://schemas.microsoft.com/office/drawing/2014/main" id="{4BB5E4F2-2D6E-4BD9-A90D-67652A0A0F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0A7AEBA-B8EF-4C80-B842-E310F1A30666}"/>
              </a:ext>
            </a:extLst>
          </p:cNvPr>
          <p:cNvSpPr>
            <a:spLocks noGrp="1"/>
          </p:cNvSpPr>
          <p:nvPr>
            <p:ph type="sldNum" sz="quarter" idx="12"/>
          </p:nvPr>
        </p:nvSpPr>
        <p:spPr/>
        <p:txBody>
          <a:bodyPr/>
          <a:lstStyle>
            <a:lvl1pPr>
              <a:defRPr/>
            </a:lvl1pPr>
          </a:lstStyle>
          <a:p>
            <a:fld id="{0A8A9D0D-82B7-48BC-B35D-A20A9D239944}" type="slidenum">
              <a:rPr lang="en-US" altLang="en-US"/>
              <a:pPr/>
              <a:t>‹#›</a:t>
            </a:fld>
            <a:endParaRPr lang="en-US" altLang="en-US"/>
          </a:p>
        </p:txBody>
      </p:sp>
    </p:spTree>
    <p:extLst>
      <p:ext uri="{BB962C8B-B14F-4D97-AF65-F5344CB8AC3E}">
        <p14:creationId xmlns:p14="http://schemas.microsoft.com/office/powerpoint/2010/main" val="10069395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DCD072-DB5D-4885-8D79-7E739B437F6F}"/>
              </a:ext>
            </a:extLst>
          </p:cNvPr>
          <p:cNvSpPr>
            <a:spLocks noGrp="1"/>
          </p:cNvSpPr>
          <p:nvPr>
            <p:ph type="dt" sz="half" idx="10"/>
          </p:nvPr>
        </p:nvSpPr>
        <p:spPr/>
        <p:txBody>
          <a:bodyPr/>
          <a:lstStyle>
            <a:lvl1pPr>
              <a:defRPr/>
            </a:lvl1pPr>
          </a:lstStyle>
          <a:p>
            <a:pPr>
              <a:defRPr/>
            </a:pPr>
            <a:fld id="{6ACFB793-B501-406D-9EDE-83398D14EFF5}" type="datetimeFigureOut">
              <a:rPr lang="en-US"/>
              <a:pPr>
                <a:defRPr/>
              </a:pPr>
              <a:t>1/5/2025</a:t>
            </a:fld>
            <a:endParaRPr lang="en-US"/>
          </a:p>
        </p:txBody>
      </p:sp>
      <p:sp>
        <p:nvSpPr>
          <p:cNvPr id="5" name="Footer Placeholder 4">
            <a:extLst>
              <a:ext uri="{FF2B5EF4-FFF2-40B4-BE49-F238E27FC236}">
                <a16:creationId xmlns:a16="http://schemas.microsoft.com/office/drawing/2014/main" id="{8F249138-C843-4270-B1A6-4EEDC4113D3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5515B2B-8D75-46B9-A4AE-6D507F279CB9}"/>
              </a:ext>
            </a:extLst>
          </p:cNvPr>
          <p:cNvSpPr>
            <a:spLocks noGrp="1"/>
          </p:cNvSpPr>
          <p:nvPr>
            <p:ph type="sldNum" sz="quarter" idx="12"/>
          </p:nvPr>
        </p:nvSpPr>
        <p:spPr/>
        <p:txBody>
          <a:bodyPr/>
          <a:lstStyle>
            <a:lvl1pPr>
              <a:defRPr/>
            </a:lvl1pPr>
          </a:lstStyle>
          <a:p>
            <a:fld id="{D1BD4884-9BFF-469F-9189-7C10C90D376F}" type="slidenum">
              <a:rPr lang="en-US" altLang="en-US"/>
              <a:pPr/>
              <a:t>‹#›</a:t>
            </a:fld>
            <a:endParaRPr lang="en-US" altLang="en-US"/>
          </a:p>
        </p:txBody>
      </p:sp>
    </p:spTree>
    <p:extLst>
      <p:ext uri="{BB962C8B-B14F-4D97-AF65-F5344CB8AC3E}">
        <p14:creationId xmlns:p14="http://schemas.microsoft.com/office/powerpoint/2010/main" val="33701936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73E639-F6A7-4C62-A5CF-4478F4B1D229}"/>
              </a:ext>
            </a:extLst>
          </p:cNvPr>
          <p:cNvSpPr>
            <a:spLocks noGrp="1"/>
          </p:cNvSpPr>
          <p:nvPr>
            <p:ph type="dt" sz="half" idx="10"/>
          </p:nvPr>
        </p:nvSpPr>
        <p:spPr/>
        <p:txBody>
          <a:bodyPr/>
          <a:lstStyle>
            <a:lvl1pPr>
              <a:defRPr/>
            </a:lvl1pPr>
          </a:lstStyle>
          <a:p>
            <a:pPr>
              <a:defRPr/>
            </a:pPr>
            <a:fld id="{A8F7025A-9925-41F5-A2B1-A4CCE296E20A}" type="datetimeFigureOut">
              <a:rPr lang="en-US"/>
              <a:pPr>
                <a:defRPr/>
              </a:pPr>
              <a:t>1/5/2025</a:t>
            </a:fld>
            <a:endParaRPr lang="en-US"/>
          </a:p>
        </p:txBody>
      </p:sp>
      <p:sp>
        <p:nvSpPr>
          <p:cNvPr id="5" name="Footer Placeholder 4">
            <a:extLst>
              <a:ext uri="{FF2B5EF4-FFF2-40B4-BE49-F238E27FC236}">
                <a16:creationId xmlns:a16="http://schemas.microsoft.com/office/drawing/2014/main" id="{F83B8006-041E-4755-ACC9-E5E44111A12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14EDE1C-CD7C-4938-95F6-E11F3D3C38CE}"/>
              </a:ext>
            </a:extLst>
          </p:cNvPr>
          <p:cNvSpPr>
            <a:spLocks noGrp="1"/>
          </p:cNvSpPr>
          <p:nvPr>
            <p:ph type="sldNum" sz="quarter" idx="12"/>
          </p:nvPr>
        </p:nvSpPr>
        <p:spPr/>
        <p:txBody>
          <a:bodyPr/>
          <a:lstStyle>
            <a:lvl1pPr>
              <a:defRPr/>
            </a:lvl1pPr>
          </a:lstStyle>
          <a:p>
            <a:fld id="{8235FFF2-38FD-4E18-847B-44D6046ACF2A}" type="slidenum">
              <a:rPr lang="en-US" altLang="en-US"/>
              <a:pPr/>
              <a:t>‹#›</a:t>
            </a:fld>
            <a:endParaRPr lang="en-US" altLang="en-US"/>
          </a:p>
        </p:txBody>
      </p:sp>
    </p:spTree>
    <p:extLst>
      <p:ext uri="{BB962C8B-B14F-4D97-AF65-F5344CB8AC3E}">
        <p14:creationId xmlns:p14="http://schemas.microsoft.com/office/powerpoint/2010/main" val="42638058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368D1AA-D29E-4C0A-B7E2-E5777F200B22}"/>
              </a:ext>
            </a:extLst>
          </p:cNvPr>
          <p:cNvSpPr>
            <a:spLocks noGrp="1"/>
          </p:cNvSpPr>
          <p:nvPr>
            <p:ph type="dt" sz="half" idx="10"/>
          </p:nvPr>
        </p:nvSpPr>
        <p:spPr/>
        <p:txBody>
          <a:bodyPr/>
          <a:lstStyle>
            <a:lvl1pPr>
              <a:defRPr/>
            </a:lvl1pPr>
          </a:lstStyle>
          <a:p>
            <a:pPr>
              <a:defRPr/>
            </a:pPr>
            <a:fld id="{3FD6B6DB-A5B0-4B6C-B678-0464F0CA3049}" type="datetimeFigureOut">
              <a:rPr lang="en-US"/>
              <a:pPr>
                <a:defRPr/>
              </a:pPr>
              <a:t>1/5/2025</a:t>
            </a:fld>
            <a:endParaRPr lang="en-US"/>
          </a:p>
        </p:txBody>
      </p:sp>
      <p:sp>
        <p:nvSpPr>
          <p:cNvPr id="6" name="Footer Placeholder 4">
            <a:extLst>
              <a:ext uri="{FF2B5EF4-FFF2-40B4-BE49-F238E27FC236}">
                <a16:creationId xmlns:a16="http://schemas.microsoft.com/office/drawing/2014/main" id="{B11343A2-FF49-4C9E-81F6-CE2E53E28A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E53EA9B-BCC0-474A-8349-8BE36F07EE29}"/>
              </a:ext>
            </a:extLst>
          </p:cNvPr>
          <p:cNvSpPr>
            <a:spLocks noGrp="1"/>
          </p:cNvSpPr>
          <p:nvPr>
            <p:ph type="sldNum" sz="quarter" idx="12"/>
          </p:nvPr>
        </p:nvSpPr>
        <p:spPr/>
        <p:txBody>
          <a:bodyPr/>
          <a:lstStyle>
            <a:lvl1pPr>
              <a:defRPr/>
            </a:lvl1pPr>
          </a:lstStyle>
          <a:p>
            <a:fld id="{DAE50CA7-7D0C-4F2A-BA59-2F6C1830ECA8}" type="slidenum">
              <a:rPr lang="en-US" altLang="en-US"/>
              <a:pPr/>
              <a:t>‹#›</a:t>
            </a:fld>
            <a:endParaRPr lang="en-US" altLang="en-US"/>
          </a:p>
        </p:txBody>
      </p:sp>
    </p:spTree>
    <p:extLst>
      <p:ext uri="{BB962C8B-B14F-4D97-AF65-F5344CB8AC3E}">
        <p14:creationId xmlns:p14="http://schemas.microsoft.com/office/powerpoint/2010/main" val="27900694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77BFB94-6F23-4D2A-8826-C97732E19C2F}"/>
              </a:ext>
            </a:extLst>
          </p:cNvPr>
          <p:cNvSpPr>
            <a:spLocks noGrp="1"/>
          </p:cNvSpPr>
          <p:nvPr>
            <p:ph type="dt" sz="half" idx="10"/>
          </p:nvPr>
        </p:nvSpPr>
        <p:spPr/>
        <p:txBody>
          <a:bodyPr/>
          <a:lstStyle>
            <a:lvl1pPr>
              <a:defRPr/>
            </a:lvl1pPr>
          </a:lstStyle>
          <a:p>
            <a:pPr>
              <a:defRPr/>
            </a:pPr>
            <a:fld id="{F35D322D-9A59-4AD5-B8DE-92EBEF5D340F}" type="datetimeFigureOut">
              <a:rPr lang="en-US"/>
              <a:pPr>
                <a:defRPr/>
              </a:pPr>
              <a:t>1/5/2025</a:t>
            </a:fld>
            <a:endParaRPr lang="en-US"/>
          </a:p>
        </p:txBody>
      </p:sp>
      <p:sp>
        <p:nvSpPr>
          <p:cNvPr id="8" name="Footer Placeholder 4">
            <a:extLst>
              <a:ext uri="{FF2B5EF4-FFF2-40B4-BE49-F238E27FC236}">
                <a16:creationId xmlns:a16="http://schemas.microsoft.com/office/drawing/2014/main" id="{77E6C4AD-F260-4E59-99C4-56EB2D40121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D966D72-10AF-439E-9F19-B90A07C162A2}"/>
              </a:ext>
            </a:extLst>
          </p:cNvPr>
          <p:cNvSpPr>
            <a:spLocks noGrp="1"/>
          </p:cNvSpPr>
          <p:nvPr>
            <p:ph type="sldNum" sz="quarter" idx="12"/>
          </p:nvPr>
        </p:nvSpPr>
        <p:spPr/>
        <p:txBody>
          <a:bodyPr/>
          <a:lstStyle>
            <a:lvl1pPr>
              <a:defRPr/>
            </a:lvl1pPr>
          </a:lstStyle>
          <a:p>
            <a:fld id="{D916FB7B-AC6B-42A7-8DA8-818A54D782D8}" type="slidenum">
              <a:rPr lang="en-US" altLang="en-US"/>
              <a:pPr/>
              <a:t>‹#›</a:t>
            </a:fld>
            <a:endParaRPr lang="en-US" altLang="en-US"/>
          </a:p>
        </p:txBody>
      </p:sp>
    </p:spTree>
    <p:extLst>
      <p:ext uri="{BB962C8B-B14F-4D97-AF65-F5344CB8AC3E}">
        <p14:creationId xmlns:p14="http://schemas.microsoft.com/office/powerpoint/2010/main" val="9667830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5CB9B10-2000-41D5-BCCD-AC83BF4FFBE8}"/>
              </a:ext>
            </a:extLst>
          </p:cNvPr>
          <p:cNvSpPr>
            <a:spLocks noGrp="1"/>
          </p:cNvSpPr>
          <p:nvPr>
            <p:ph type="dt" sz="half" idx="10"/>
          </p:nvPr>
        </p:nvSpPr>
        <p:spPr/>
        <p:txBody>
          <a:bodyPr/>
          <a:lstStyle>
            <a:lvl1pPr>
              <a:defRPr/>
            </a:lvl1pPr>
          </a:lstStyle>
          <a:p>
            <a:pPr>
              <a:defRPr/>
            </a:pPr>
            <a:fld id="{44F2BE7B-6B70-4644-B23A-15F75BEBE1B8}" type="datetimeFigureOut">
              <a:rPr lang="en-US"/>
              <a:pPr>
                <a:defRPr/>
              </a:pPr>
              <a:t>1/5/2025</a:t>
            </a:fld>
            <a:endParaRPr lang="en-US"/>
          </a:p>
        </p:txBody>
      </p:sp>
      <p:sp>
        <p:nvSpPr>
          <p:cNvPr id="4" name="Footer Placeholder 4">
            <a:extLst>
              <a:ext uri="{FF2B5EF4-FFF2-40B4-BE49-F238E27FC236}">
                <a16:creationId xmlns:a16="http://schemas.microsoft.com/office/drawing/2014/main" id="{2A6D4F62-0394-4C05-B26E-C4C138136F4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8EE73C0-F89A-42CC-8A5D-9C04A111F4DE}"/>
              </a:ext>
            </a:extLst>
          </p:cNvPr>
          <p:cNvSpPr>
            <a:spLocks noGrp="1"/>
          </p:cNvSpPr>
          <p:nvPr>
            <p:ph type="sldNum" sz="quarter" idx="12"/>
          </p:nvPr>
        </p:nvSpPr>
        <p:spPr/>
        <p:txBody>
          <a:bodyPr/>
          <a:lstStyle>
            <a:lvl1pPr>
              <a:defRPr/>
            </a:lvl1pPr>
          </a:lstStyle>
          <a:p>
            <a:fld id="{E5006E0C-5DCF-4BCF-A367-701F299AF3A1}" type="slidenum">
              <a:rPr lang="en-US" altLang="en-US"/>
              <a:pPr/>
              <a:t>‹#›</a:t>
            </a:fld>
            <a:endParaRPr lang="en-US" altLang="en-US"/>
          </a:p>
        </p:txBody>
      </p:sp>
    </p:spTree>
    <p:extLst>
      <p:ext uri="{BB962C8B-B14F-4D97-AF65-F5344CB8AC3E}">
        <p14:creationId xmlns:p14="http://schemas.microsoft.com/office/powerpoint/2010/main" val="60634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E61EF-CA08-4224-9A99-D438003F92A7}"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4941008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D7D961F-8F0A-47DF-B6A2-6AC99E3AB0B0}"/>
              </a:ext>
            </a:extLst>
          </p:cNvPr>
          <p:cNvSpPr>
            <a:spLocks noGrp="1"/>
          </p:cNvSpPr>
          <p:nvPr>
            <p:ph type="dt" sz="half" idx="10"/>
          </p:nvPr>
        </p:nvSpPr>
        <p:spPr/>
        <p:txBody>
          <a:bodyPr/>
          <a:lstStyle>
            <a:lvl1pPr>
              <a:defRPr/>
            </a:lvl1pPr>
          </a:lstStyle>
          <a:p>
            <a:pPr>
              <a:defRPr/>
            </a:pPr>
            <a:fld id="{798801D0-5695-46A2-A541-5138F5CE371F}" type="datetimeFigureOut">
              <a:rPr lang="en-US"/>
              <a:pPr>
                <a:defRPr/>
              </a:pPr>
              <a:t>1/5/2025</a:t>
            </a:fld>
            <a:endParaRPr lang="en-US"/>
          </a:p>
        </p:txBody>
      </p:sp>
      <p:sp>
        <p:nvSpPr>
          <p:cNvPr id="3" name="Footer Placeholder 4">
            <a:extLst>
              <a:ext uri="{FF2B5EF4-FFF2-40B4-BE49-F238E27FC236}">
                <a16:creationId xmlns:a16="http://schemas.microsoft.com/office/drawing/2014/main" id="{C41DD32A-AB40-434C-9A45-3FD3384FC6A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F07C975-1247-4EA6-87FB-3891FCCCF15E}"/>
              </a:ext>
            </a:extLst>
          </p:cNvPr>
          <p:cNvSpPr>
            <a:spLocks noGrp="1"/>
          </p:cNvSpPr>
          <p:nvPr>
            <p:ph type="sldNum" sz="quarter" idx="12"/>
          </p:nvPr>
        </p:nvSpPr>
        <p:spPr/>
        <p:txBody>
          <a:bodyPr/>
          <a:lstStyle>
            <a:lvl1pPr>
              <a:defRPr/>
            </a:lvl1pPr>
          </a:lstStyle>
          <a:p>
            <a:fld id="{58459E0F-C2B5-4E77-B183-7E2BE86AAA54}" type="slidenum">
              <a:rPr lang="en-US" altLang="en-US"/>
              <a:pPr/>
              <a:t>‹#›</a:t>
            </a:fld>
            <a:endParaRPr lang="en-US" altLang="en-US"/>
          </a:p>
        </p:txBody>
      </p:sp>
    </p:spTree>
    <p:extLst>
      <p:ext uri="{BB962C8B-B14F-4D97-AF65-F5344CB8AC3E}">
        <p14:creationId xmlns:p14="http://schemas.microsoft.com/office/powerpoint/2010/main" val="19075744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4953DFCB-BD5A-404B-83FE-8C623DCD1048}"/>
              </a:ext>
            </a:extLst>
          </p:cNvPr>
          <p:cNvSpPr>
            <a:spLocks noGrp="1"/>
          </p:cNvSpPr>
          <p:nvPr>
            <p:ph type="dt" sz="half" idx="10"/>
          </p:nvPr>
        </p:nvSpPr>
        <p:spPr/>
        <p:txBody>
          <a:bodyPr/>
          <a:lstStyle>
            <a:lvl1pPr>
              <a:defRPr/>
            </a:lvl1pPr>
          </a:lstStyle>
          <a:p>
            <a:pPr>
              <a:defRPr/>
            </a:pPr>
            <a:fld id="{E0B35243-44AA-478D-92D9-0349914FFE9F}" type="datetimeFigureOut">
              <a:rPr lang="en-US"/>
              <a:pPr>
                <a:defRPr/>
              </a:pPr>
              <a:t>1/5/2025</a:t>
            </a:fld>
            <a:endParaRPr lang="en-US"/>
          </a:p>
        </p:txBody>
      </p:sp>
      <p:sp>
        <p:nvSpPr>
          <p:cNvPr id="6" name="Footer Placeholder 4">
            <a:extLst>
              <a:ext uri="{FF2B5EF4-FFF2-40B4-BE49-F238E27FC236}">
                <a16:creationId xmlns:a16="http://schemas.microsoft.com/office/drawing/2014/main" id="{BB3658B4-B3B8-41F3-ACBB-B4A3CCC143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3F43DAD-BA14-4996-899B-857AE18295C3}"/>
              </a:ext>
            </a:extLst>
          </p:cNvPr>
          <p:cNvSpPr>
            <a:spLocks noGrp="1"/>
          </p:cNvSpPr>
          <p:nvPr>
            <p:ph type="sldNum" sz="quarter" idx="12"/>
          </p:nvPr>
        </p:nvSpPr>
        <p:spPr/>
        <p:txBody>
          <a:bodyPr/>
          <a:lstStyle>
            <a:lvl1pPr>
              <a:defRPr/>
            </a:lvl1pPr>
          </a:lstStyle>
          <a:p>
            <a:fld id="{93C2D149-6F79-489B-8FA3-95463B932F06}" type="slidenum">
              <a:rPr lang="en-US" altLang="en-US"/>
              <a:pPr/>
              <a:t>‹#›</a:t>
            </a:fld>
            <a:endParaRPr lang="en-US" altLang="en-US"/>
          </a:p>
        </p:txBody>
      </p:sp>
    </p:spTree>
    <p:extLst>
      <p:ext uri="{BB962C8B-B14F-4D97-AF65-F5344CB8AC3E}">
        <p14:creationId xmlns:p14="http://schemas.microsoft.com/office/powerpoint/2010/main" val="28129692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DA3E163-45DB-4292-BA18-E077D8A1242D}"/>
              </a:ext>
            </a:extLst>
          </p:cNvPr>
          <p:cNvSpPr>
            <a:spLocks noGrp="1"/>
          </p:cNvSpPr>
          <p:nvPr>
            <p:ph type="dt" sz="half" idx="10"/>
          </p:nvPr>
        </p:nvSpPr>
        <p:spPr/>
        <p:txBody>
          <a:bodyPr/>
          <a:lstStyle>
            <a:lvl1pPr>
              <a:defRPr/>
            </a:lvl1pPr>
          </a:lstStyle>
          <a:p>
            <a:pPr>
              <a:defRPr/>
            </a:pPr>
            <a:fld id="{6B5F027E-A36A-4ED1-A5DB-18C3EC58FC89}" type="datetimeFigureOut">
              <a:rPr lang="en-US"/>
              <a:pPr>
                <a:defRPr/>
              </a:pPr>
              <a:t>1/5/2025</a:t>
            </a:fld>
            <a:endParaRPr lang="en-US"/>
          </a:p>
        </p:txBody>
      </p:sp>
      <p:sp>
        <p:nvSpPr>
          <p:cNvPr id="6" name="Footer Placeholder 4">
            <a:extLst>
              <a:ext uri="{FF2B5EF4-FFF2-40B4-BE49-F238E27FC236}">
                <a16:creationId xmlns:a16="http://schemas.microsoft.com/office/drawing/2014/main" id="{D6588684-5696-45A3-BD8E-69BDDE65AF3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57682CF-C433-4D8F-A0DA-96370B3DDB51}"/>
              </a:ext>
            </a:extLst>
          </p:cNvPr>
          <p:cNvSpPr>
            <a:spLocks noGrp="1"/>
          </p:cNvSpPr>
          <p:nvPr>
            <p:ph type="sldNum" sz="quarter" idx="12"/>
          </p:nvPr>
        </p:nvSpPr>
        <p:spPr/>
        <p:txBody>
          <a:bodyPr/>
          <a:lstStyle>
            <a:lvl1pPr>
              <a:defRPr/>
            </a:lvl1pPr>
          </a:lstStyle>
          <a:p>
            <a:fld id="{66ABDD30-0620-4E27-AF47-B348407CF981}" type="slidenum">
              <a:rPr lang="en-US" altLang="en-US"/>
              <a:pPr/>
              <a:t>‹#›</a:t>
            </a:fld>
            <a:endParaRPr lang="en-US" altLang="en-US"/>
          </a:p>
        </p:txBody>
      </p:sp>
    </p:spTree>
    <p:extLst>
      <p:ext uri="{BB962C8B-B14F-4D97-AF65-F5344CB8AC3E}">
        <p14:creationId xmlns:p14="http://schemas.microsoft.com/office/powerpoint/2010/main" val="11110274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7B33B-9DC8-4A9D-AE23-CF566ABD445C}"/>
              </a:ext>
            </a:extLst>
          </p:cNvPr>
          <p:cNvSpPr>
            <a:spLocks noGrp="1"/>
          </p:cNvSpPr>
          <p:nvPr>
            <p:ph type="dt" sz="half" idx="10"/>
          </p:nvPr>
        </p:nvSpPr>
        <p:spPr/>
        <p:txBody>
          <a:bodyPr/>
          <a:lstStyle>
            <a:lvl1pPr>
              <a:defRPr/>
            </a:lvl1pPr>
          </a:lstStyle>
          <a:p>
            <a:pPr>
              <a:defRPr/>
            </a:pPr>
            <a:fld id="{B4E0485B-F1D0-4BBE-AE3B-54752A073931}" type="datetimeFigureOut">
              <a:rPr lang="en-US"/>
              <a:pPr>
                <a:defRPr/>
              </a:pPr>
              <a:t>1/5/2025</a:t>
            </a:fld>
            <a:endParaRPr lang="en-US"/>
          </a:p>
        </p:txBody>
      </p:sp>
      <p:sp>
        <p:nvSpPr>
          <p:cNvPr id="5" name="Footer Placeholder 4">
            <a:extLst>
              <a:ext uri="{FF2B5EF4-FFF2-40B4-BE49-F238E27FC236}">
                <a16:creationId xmlns:a16="http://schemas.microsoft.com/office/drawing/2014/main" id="{160E4C46-4256-42AB-811D-E6398327DEA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EC2DFCA-3A46-434E-985F-538BA645F6E8}"/>
              </a:ext>
            </a:extLst>
          </p:cNvPr>
          <p:cNvSpPr>
            <a:spLocks noGrp="1"/>
          </p:cNvSpPr>
          <p:nvPr>
            <p:ph type="sldNum" sz="quarter" idx="12"/>
          </p:nvPr>
        </p:nvSpPr>
        <p:spPr/>
        <p:txBody>
          <a:bodyPr/>
          <a:lstStyle>
            <a:lvl1pPr>
              <a:defRPr/>
            </a:lvl1pPr>
          </a:lstStyle>
          <a:p>
            <a:fld id="{4E69E86A-811A-4F62-8F25-7754A1C15DCD}" type="slidenum">
              <a:rPr lang="en-US" altLang="en-US"/>
              <a:pPr/>
              <a:t>‹#›</a:t>
            </a:fld>
            <a:endParaRPr lang="en-US" altLang="en-US"/>
          </a:p>
        </p:txBody>
      </p:sp>
    </p:spTree>
    <p:extLst>
      <p:ext uri="{BB962C8B-B14F-4D97-AF65-F5344CB8AC3E}">
        <p14:creationId xmlns:p14="http://schemas.microsoft.com/office/powerpoint/2010/main" val="12506866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611F6-30C7-449E-A1B8-FF23A1440736}"/>
              </a:ext>
            </a:extLst>
          </p:cNvPr>
          <p:cNvSpPr>
            <a:spLocks noGrp="1"/>
          </p:cNvSpPr>
          <p:nvPr>
            <p:ph type="dt" sz="half" idx="10"/>
          </p:nvPr>
        </p:nvSpPr>
        <p:spPr/>
        <p:txBody>
          <a:bodyPr/>
          <a:lstStyle>
            <a:lvl1pPr>
              <a:defRPr/>
            </a:lvl1pPr>
          </a:lstStyle>
          <a:p>
            <a:pPr>
              <a:defRPr/>
            </a:pPr>
            <a:fld id="{66859CD8-B221-4C49-84F6-EDC9F80CC528}" type="datetimeFigureOut">
              <a:rPr lang="en-US"/>
              <a:pPr>
                <a:defRPr/>
              </a:pPr>
              <a:t>1/5/2025</a:t>
            </a:fld>
            <a:endParaRPr lang="en-US"/>
          </a:p>
        </p:txBody>
      </p:sp>
      <p:sp>
        <p:nvSpPr>
          <p:cNvPr id="5" name="Footer Placeholder 4">
            <a:extLst>
              <a:ext uri="{FF2B5EF4-FFF2-40B4-BE49-F238E27FC236}">
                <a16:creationId xmlns:a16="http://schemas.microsoft.com/office/drawing/2014/main" id="{86441FA5-17BA-4BA8-ABB5-4ADDA725715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3381FC0-F919-44EF-93E8-B897AE2787ED}"/>
              </a:ext>
            </a:extLst>
          </p:cNvPr>
          <p:cNvSpPr>
            <a:spLocks noGrp="1"/>
          </p:cNvSpPr>
          <p:nvPr>
            <p:ph type="sldNum" sz="quarter" idx="12"/>
          </p:nvPr>
        </p:nvSpPr>
        <p:spPr/>
        <p:txBody>
          <a:bodyPr/>
          <a:lstStyle>
            <a:lvl1pPr>
              <a:defRPr/>
            </a:lvl1pPr>
          </a:lstStyle>
          <a:p>
            <a:fld id="{ED4BF252-AB4C-436C-B4B9-3F333CD0EDE4}" type="slidenum">
              <a:rPr lang="en-US" altLang="en-US"/>
              <a:pPr/>
              <a:t>‹#›</a:t>
            </a:fld>
            <a:endParaRPr lang="en-US" altLang="en-US"/>
          </a:p>
        </p:txBody>
      </p:sp>
    </p:spTree>
    <p:extLst>
      <p:ext uri="{BB962C8B-B14F-4D97-AF65-F5344CB8AC3E}">
        <p14:creationId xmlns:p14="http://schemas.microsoft.com/office/powerpoint/2010/main" val="30261800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3375"/>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5EC38ED3-4B19-88D4-65D8-E20658EB438B}"/>
              </a:ext>
            </a:extLst>
          </p:cNvPr>
          <p:cNvSpPr>
            <a:spLocks noGrp="1"/>
          </p:cNvSpPr>
          <p:nvPr>
            <p:ph type="dt" sz="half" idx="10"/>
          </p:nvPr>
        </p:nvSpPr>
        <p:spPr/>
        <p:txBody>
          <a:bodyPr/>
          <a:lstStyle>
            <a:lvl1pPr>
              <a:defRPr/>
            </a:lvl1pPr>
          </a:lstStyle>
          <a:p>
            <a:pPr>
              <a:defRPr/>
            </a:pPr>
            <a:fld id="{F2A142F2-B47D-4CE5-9142-C3DF9E695FE9}" type="datetimeFigureOut">
              <a:rPr lang="en-US"/>
              <a:pPr>
                <a:defRPr/>
              </a:pPr>
              <a:t>1/5/2025</a:t>
            </a:fld>
            <a:endParaRPr lang="en-US"/>
          </a:p>
        </p:txBody>
      </p:sp>
      <p:sp>
        <p:nvSpPr>
          <p:cNvPr id="5" name="Footer Placeholder 4">
            <a:extLst>
              <a:ext uri="{FF2B5EF4-FFF2-40B4-BE49-F238E27FC236}">
                <a16:creationId xmlns:a16="http://schemas.microsoft.com/office/drawing/2014/main" id="{D7EA71D3-2B26-2D33-A327-6C998C02E74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01D1B94-A7A9-B608-BEC0-107897FC9EB8}"/>
              </a:ext>
            </a:extLst>
          </p:cNvPr>
          <p:cNvSpPr>
            <a:spLocks noGrp="1"/>
          </p:cNvSpPr>
          <p:nvPr>
            <p:ph type="sldNum" sz="quarter" idx="12"/>
          </p:nvPr>
        </p:nvSpPr>
        <p:spPr/>
        <p:txBody>
          <a:bodyPr/>
          <a:lstStyle>
            <a:lvl1pPr>
              <a:defRPr/>
            </a:lvl1pPr>
          </a:lstStyle>
          <a:p>
            <a:pPr>
              <a:defRPr/>
            </a:pPr>
            <a:fld id="{265DA8F0-A640-4591-9EB2-781795712529}" type="slidenum">
              <a:rPr lang="en-US" altLang="en-US"/>
              <a:pPr>
                <a:defRPr/>
              </a:pPr>
              <a:t>‹#›</a:t>
            </a:fld>
            <a:endParaRPr lang="en-US" altLang="en-US"/>
          </a:p>
        </p:txBody>
      </p:sp>
    </p:spTree>
    <p:extLst>
      <p:ext uri="{BB962C8B-B14F-4D97-AF65-F5344CB8AC3E}">
        <p14:creationId xmlns:p14="http://schemas.microsoft.com/office/powerpoint/2010/main" val="323862080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5D32AE-7F61-25EA-7479-1464A4B8CDFD}"/>
              </a:ext>
            </a:extLst>
          </p:cNvPr>
          <p:cNvSpPr>
            <a:spLocks noGrp="1"/>
          </p:cNvSpPr>
          <p:nvPr>
            <p:ph type="dt" sz="half" idx="10"/>
          </p:nvPr>
        </p:nvSpPr>
        <p:spPr/>
        <p:txBody>
          <a:bodyPr/>
          <a:lstStyle>
            <a:lvl1pPr>
              <a:defRPr/>
            </a:lvl1pPr>
          </a:lstStyle>
          <a:p>
            <a:pPr>
              <a:defRPr/>
            </a:pPr>
            <a:fld id="{55B9CDEA-2653-47E0-B79E-4BBB99531C45}" type="datetimeFigureOut">
              <a:rPr lang="en-US"/>
              <a:pPr>
                <a:defRPr/>
              </a:pPr>
              <a:t>1/5/2025</a:t>
            </a:fld>
            <a:endParaRPr lang="en-US"/>
          </a:p>
        </p:txBody>
      </p:sp>
      <p:sp>
        <p:nvSpPr>
          <p:cNvPr id="5" name="Footer Placeholder 4">
            <a:extLst>
              <a:ext uri="{FF2B5EF4-FFF2-40B4-BE49-F238E27FC236}">
                <a16:creationId xmlns:a16="http://schemas.microsoft.com/office/drawing/2014/main" id="{E6032C7D-71A8-2B16-033D-9A28D8C6DE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A223E18-8F2F-8E25-21EF-5F7CCD6FF2B8}"/>
              </a:ext>
            </a:extLst>
          </p:cNvPr>
          <p:cNvSpPr>
            <a:spLocks noGrp="1"/>
          </p:cNvSpPr>
          <p:nvPr>
            <p:ph type="sldNum" sz="quarter" idx="12"/>
          </p:nvPr>
        </p:nvSpPr>
        <p:spPr/>
        <p:txBody>
          <a:bodyPr/>
          <a:lstStyle>
            <a:lvl1pPr>
              <a:defRPr/>
            </a:lvl1pPr>
          </a:lstStyle>
          <a:p>
            <a:pPr>
              <a:defRPr/>
            </a:pPr>
            <a:fld id="{5AFE0687-8AB5-414F-B50A-872B9B45448E}" type="slidenum">
              <a:rPr lang="en-US" altLang="en-US"/>
              <a:pPr>
                <a:defRPr/>
              </a:pPr>
              <a:t>‹#›</a:t>
            </a:fld>
            <a:endParaRPr lang="en-US" altLang="en-US"/>
          </a:p>
        </p:txBody>
      </p:sp>
    </p:spTree>
    <p:extLst>
      <p:ext uri="{BB962C8B-B14F-4D97-AF65-F5344CB8AC3E}">
        <p14:creationId xmlns:p14="http://schemas.microsoft.com/office/powerpoint/2010/main" val="19060376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3375"/>
            </a:lvl1pPr>
          </a:lstStyle>
          <a:p>
            <a:r>
              <a:rPr lang="en-US"/>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19D5F5-F6FA-95C5-0CE3-1D35B05A579D}"/>
              </a:ext>
            </a:extLst>
          </p:cNvPr>
          <p:cNvSpPr>
            <a:spLocks noGrp="1"/>
          </p:cNvSpPr>
          <p:nvPr>
            <p:ph type="dt" sz="half" idx="10"/>
          </p:nvPr>
        </p:nvSpPr>
        <p:spPr/>
        <p:txBody>
          <a:bodyPr/>
          <a:lstStyle>
            <a:lvl1pPr>
              <a:defRPr/>
            </a:lvl1pPr>
          </a:lstStyle>
          <a:p>
            <a:pPr>
              <a:defRPr/>
            </a:pPr>
            <a:fld id="{A010C53D-6CFB-43E1-A41D-D147D7DE4CDF}" type="datetimeFigureOut">
              <a:rPr lang="en-US"/>
              <a:pPr>
                <a:defRPr/>
              </a:pPr>
              <a:t>1/5/2025</a:t>
            </a:fld>
            <a:endParaRPr lang="en-US"/>
          </a:p>
        </p:txBody>
      </p:sp>
      <p:sp>
        <p:nvSpPr>
          <p:cNvPr id="5" name="Footer Placeholder 4">
            <a:extLst>
              <a:ext uri="{FF2B5EF4-FFF2-40B4-BE49-F238E27FC236}">
                <a16:creationId xmlns:a16="http://schemas.microsoft.com/office/drawing/2014/main" id="{979D56E9-EE06-22BC-11D3-FDE9153F1E7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481F53F-EA3B-E799-9799-14BB63F7C979}"/>
              </a:ext>
            </a:extLst>
          </p:cNvPr>
          <p:cNvSpPr>
            <a:spLocks noGrp="1"/>
          </p:cNvSpPr>
          <p:nvPr>
            <p:ph type="sldNum" sz="quarter" idx="12"/>
          </p:nvPr>
        </p:nvSpPr>
        <p:spPr/>
        <p:txBody>
          <a:bodyPr/>
          <a:lstStyle>
            <a:lvl1pPr>
              <a:defRPr/>
            </a:lvl1pPr>
          </a:lstStyle>
          <a:p>
            <a:pPr>
              <a:defRPr/>
            </a:pPr>
            <a:fld id="{4D05FB62-D6F8-4468-BDBD-0705A0733E28}" type="slidenum">
              <a:rPr lang="en-US" altLang="en-US"/>
              <a:pPr>
                <a:defRPr/>
              </a:pPr>
              <a:t>‹#›</a:t>
            </a:fld>
            <a:endParaRPr lang="en-US" altLang="en-US"/>
          </a:p>
        </p:txBody>
      </p:sp>
    </p:spTree>
    <p:extLst>
      <p:ext uri="{BB962C8B-B14F-4D97-AF65-F5344CB8AC3E}">
        <p14:creationId xmlns:p14="http://schemas.microsoft.com/office/powerpoint/2010/main" val="11498470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9ACD0DE-CF65-852C-E156-95B518D3914D}"/>
              </a:ext>
            </a:extLst>
          </p:cNvPr>
          <p:cNvSpPr>
            <a:spLocks noGrp="1"/>
          </p:cNvSpPr>
          <p:nvPr>
            <p:ph type="dt" sz="half" idx="10"/>
          </p:nvPr>
        </p:nvSpPr>
        <p:spPr/>
        <p:txBody>
          <a:bodyPr/>
          <a:lstStyle>
            <a:lvl1pPr>
              <a:defRPr/>
            </a:lvl1pPr>
          </a:lstStyle>
          <a:p>
            <a:pPr>
              <a:defRPr/>
            </a:pPr>
            <a:fld id="{0B12C658-8244-4881-A15D-558FD3A20562}" type="datetimeFigureOut">
              <a:rPr lang="en-US"/>
              <a:pPr>
                <a:defRPr/>
              </a:pPr>
              <a:t>1/5/2025</a:t>
            </a:fld>
            <a:endParaRPr lang="en-US"/>
          </a:p>
        </p:txBody>
      </p:sp>
      <p:sp>
        <p:nvSpPr>
          <p:cNvPr id="6" name="Footer Placeholder 4">
            <a:extLst>
              <a:ext uri="{FF2B5EF4-FFF2-40B4-BE49-F238E27FC236}">
                <a16:creationId xmlns:a16="http://schemas.microsoft.com/office/drawing/2014/main" id="{91EEC4FC-13C4-7508-14E9-51026D60E70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87C6EFB-180C-CDED-88ED-1AD24AAEA1C8}"/>
              </a:ext>
            </a:extLst>
          </p:cNvPr>
          <p:cNvSpPr>
            <a:spLocks noGrp="1"/>
          </p:cNvSpPr>
          <p:nvPr>
            <p:ph type="sldNum" sz="quarter" idx="12"/>
          </p:nvPr>
        </p:nvSpPr>
        <p:spPr/>
        <p:txBody>
          <a:bodyPr/>
          <a:lstStyle>
            <a:lvl1pPr>
              <a:defRPr/>
            </a:lvl1pPr>
          </a:lstStyle>
          <a:p>
            <a:pPr>
              <a:defRPr/>
            </a:pPr>
            <a:fld id="{B03E8009-A25F-4435-8DEF-71F165E25B8B}" type="slidenum">
              <a:rPr lang="en-US" altLang="en-US"/>
              <a:pPr>
                <a:defRPr/>
              </a:pPr>
              <a:t>‹#›</a:t>
            </a:fld>
            <a:endParaRPr lang="en-US" altLang="en-US"/>
          </a:p>
        </p:txBody>
      </p:sp>
    </p:spTree>
    <p:extLst>
      <p:ext uri="{BB962C8B-B14F-4D97-AF65-F5344CB8AC3E}">
        <p14:creationId xmlns:p14="http://schemas.microsoft.com/office/powerpoint/2010/main" val="32110853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2066E1D-A4E3-23BF-A08F-47978573C05E}"/>
              </a:ext>
            </a:extLst>
          </p:cNvPr>
          <p:cNvSpPr>
            <a:spLocks noGrp="1"/>
          </p:cNvSpPr>
          <p:nvPr>
            <p:ph type="dt" sz="half" idx="10"/>
          </p:nvPr>
        </p:nvSpPr>
        <p:spPr/>
        <p:txBody>
          <a:bodyPr/>
          <a:lstStyle>
            <a:lvl1pPr>
              <a:defRPr/>
            </a:lvl1pPr>
          </a:lstStyle>
          <a:p>
            <a:pPr>
              <a:defRPr/>
            </a:pPr>
            <a:fld id="{528FF9BC-8BB3-4506-9C81-3DA14149F66B}" type="datetimeFigureOut">
              <a:rPr lang="en-US"/>
              <a:pPr>
                <a:defRPr/>
              </a:pPr>
              <a:t>1/5/2025</a:t>
            </a:fld>
            <a:endParaRPr lang="en-US"/>
          </a:p>
        </p:txBody>
      </p:sp>
      <p:sp>
        <p:nvSpPr>
          <p:cNvPr id="8" name="Footer Placeholder 4">
            <a:extLst>
              <a:ext uri="{FF2B5EF4-FFF2-40B4-BE49-F238E27FC236}">
                <a16:creationId xmlns:a16="http://schemas.microsoft.com/office/drawing/2014/main" id="{2580A629-437B-A54F-B9D2-D463E927CB5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E0BEF55-DFF5-19C1-CF5D-3ABCC14D7046}"/>
              </a:ext>
            </a:extLst>
          </p:cNvPr>
          <p:cNvSpPr>
            <a:spLocks noGrp="1"/>
          </p:cNvSpPr>
          <p:nvPr>
            <p:ph type="sldNum" sz="quarter" idx="12"/>
          </p:nvPr>
        </p:nvSpPr>
        <p:spPr/>
        <p:txBody>
          <a:bodyPr/>
          <a:lstStyle>
            <a:lvl1pPr>
              <a:defRPr/>
            </a:lvl1pPr>
          </a:lstStyle>
          <a:p>
            <a:pPr>
              <a:defRPr/>
            </a:pPr>
            <a:fld id="{4E80A1C9-9363-4A79-81F4-CDC910839C3D}" type="slidenum">
              <a:rPr lang="en-US" altLang="en-US"/>
              <a:pPr>
                <a:defRPr/>
              </a:pPr>
              <a:t>‹#›</a:t>
            </a:fld>
            <a:endParaRPr lang="en-US" altLang="en-US"/>
          </a:p>
        </p:txBody>
      </p:sp>
    </p:spTree>
    <p:extLst>
      <p:ext uri="{BB962C8B-B14F-4D97-AF65-F5344CB8AC3E}">
        <p14:creationId xmlns:p14="http://schemas.microsoft.com/office/powerpoint/2010/main" val="306560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0E61EF-CA08-4224-9A99-D438003F92A7}" type="datetimeFigureOut">
              <a:rPr lang="en-US" smtClean="0"/>
              <a:t>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423952369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3016ECCA-DE3F-BE8A-5ED9-9A00B0D56D97}"/>
              </a:ext>
            </a:extLst>
          </p:cNvPr>
          <p:cNvSpPr>
            <a:spLocks noGrp="1"/>
          </p:cNvSpPr>
          <p:nvPr>
            <p:ph type="dt" sz="half" idx="10"/>
          </p:nvPr>
        </p:nvSpPr>
        <p:spPr/>
        <p:txBody>
          <a:bodyPr/>
          <a:lstStyle>
            <a:lvl1pPr>
              <a:defRPr/>
            </a:lvl1pPr>
          </a:lstStyle>
          <a:p>
            <a:pPr>
              <a:defRPr/>
            </a:pPr>
            <a:fld id="{5E4D1DCA-130C-4368-B64A-F6C2458FA922}" type="datetimeFigureOut">
              <a:rPr lang="en-US"/>
              <a:pPr>
                <a:defRPr/>
              </a:pPr>
              <a:t>1/5/2025</a:t>
            </a:fld>
            <a:endParaRPr lang="en-US"/>
          </a:p>
        </p:txBody>
      </p:sp>
      <p:sp>
        <p:nvSpPr>
          <p:cNvPr id="4" name="Footer Placeholder 4">
            <a:extLst>
              <a:ext uri="{FF2B5EF4-FFF2-40B4-BE49-F238E27FC236}">
                <a16:creationId xmlns:a16="http://schemas.microsoft.com/office/drawing/2014/main" id="{8BFA9223-38E6-B126-1E8F-6F6E979766B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2EAD156-61D4-28D3-A324-2E1283E0E805}"/>
              </a:ext>
            </a:extLst>
          </p:cNvPr>
          <p:cNvSpPr>
            <a:spLocks noGrp="1"/>
          </p:cNvSpPr>
          <p:nvPr>
            <p:ph type="sldNum" sz="quarter" idx="12"/>
          </p:nvPr>
        </p:nvSpPr>
        <p:spPr/>
        <p:txBody>
          <a:bodyPr/>
          <a:lstStyle>
            <a:lvl1pPr>
              <a:defRPr/>
            </a:lvl1pPr>
          </a:lstStyle>
          <a:p>
            <a:pPr>
              <a:defRPr/>
            </a:pPr>
            <a:fld id="{6AC76B1B-CAD1-43A1-95FA-DC4D12B275F0}" type="slidenum">
              <a:rPr lang="en-US" altLang="en-US"/>
              <a:pPr>
                <a:defRPr/>
              </a:pPr>
              <a:t>‹#›</a:t>
            </a:fld>
            <a:endParaRPr lang="en-US" altLang="en-US"/>
          </a:p>
        </p:txBody>
      </p:sp>
    </p:spTree>
    <p:extLst>
      <p:ext uri="{BB962C8B-B14F-4D97-AF65-F5344CB8AC3E}">
        <p14:creationId xmlns:p14="http://schemas.microsoft.com/office/powerpoint/2010/main" val="176288330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A28AABC-25F4-DA36-3ACE-CF0BA14C0284}"/>
              </a:ext>
            </a:extLst>
          </p:cNvPr>
          <p:cNvSpPr>
            <a:spLocks noGrp="1"/>
          </p:cNvSpPr>
          <p:nvPr>
            <p:ph type="dt" sz="half" idx="10"/>
          </p:nvPr>
        </p:nvSpPr>
        <p:spPr/>
        <p:txBody>
          <a:bodyPr/>
          <a:lstStyle>
            <a:lvl1pPr>
              <a:defRPr/>
            </a:lvl1pPr>
          </a:lstStyle>
          <a:p>
            <a:pPr>
              <a:defRPr/>
            </a:pPr>
            <a:fld id="{10F12D83-C2AA-44A6-81BD-F37180ADD88A}" type="datetimeFigureOut">
              <a:rPr lang="en-US"/>
              <a:pPr>
                <a:defRPr/>
              </a:pPr>
              <a:t>1/5/2025</a:t>
            </a:fld>
            <a:endParaRPr lang="en-US"/>
          </a:p>
        </p:txBody>
      </p:sp>
      <p:sp>
        <p:nvSpPr>
          <p:cNvPr id="3" name="Footer Placeholder 4">
            <a:extLst>
              <a:ext uri="{FF2B5EF4-FFF2-40B4-BE49-F238E27FC236}">
                <a16:creationId xmlns:a16="http://schemas.microsoft.com/office/drawing/2014/main" id="{208A7874-EE19-39D5-B3A2-EB3332CEBB3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C87C2BA-6D60-E048-AF11-E2C8EF2705AC}"/>
              </a:ext>
            </a:extLst>
          </p:cNvPr>
          <p:cNvSpPr>
            <a:spLocks noGrp="1"/>
          </p:cNvSpPr>
          <p:nvPr>
            <p:ph type="sldNum" sz="quarter" idx="12"/>
          </p:nvPr>
        </p:nvSpPr>
        <p:spPr/>
        <p:txBody>
          <a:bodyPr/>
          <a:lstStyle>
            <a:lvl1pPr>
              <a:defRPr/>
            </a:lvl1pPr>
          </a:lstStyle>
          <a:p>
            <a:pPr>
              <a:defRPr/>
            </a:pPr>
            <a:fld id="{7B525C66-DA57-4181-9EDA-6C452D2622C8}" type="slidenum">
              <a:rPr lang="en-US" altLang="en-US"/>
              <a:pPr>
                <a:defRPr/>
              </a:pPr>
              <a:t>‹#›</a:t>
            </a:fld>
            <a:endParaRPr lang="en-US" altLang="en-US"/>
          </a:p>
        </p:txBody>
      </p:sp>
    </p:spTree>
    <p:extLst>
      <p:ext uri="{BB962C8B-B14F-4D97-AF65-F5344CB8AC3E}">
        <p14:creationId xmlns:p14="http://schemas.microsoft.com/office/powerpoint/2010/main" val="305541604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3">
            <a:extLst>
              <a:ext uri="{FF2B5EF4-FFF2-40B4-BE49-F238E27FC236}">
                <a16:creationId xmlns:a16="http://schemas.microsoft.com/office/drawing/2014/main" id="{539BECBC-022A-386B-D665-E693DF0FB40E}"/>
              </a:ext>
            </a:extLst>
          </p:cNvPr>
          <p:cNvSpPr>
            <a:spLocks noGrp="1"/>
          </p:cNvSpPr>
          <p:nvPr>
            <p:ph type="dt" sz="half" idx="10"/>
          </p:nvPr>
        </p:nvSpPr>
        <p:spPr/>
        <p:txBody>
          <a:bodyPr/>
          <a:lstStyle>
            <a:lvl1pPr>
              <a:defRPr/>
            </a:lvl1pPr>
          </a:lstStyle>
          <a:p>
            <a:pPr>
              <a:defRPr/>
            </a:pPr>
            <a:fld id="{7D117659-B670-4196-82C1-C0492BEE4352}" type="datetimeFigureOut">
              <a:rPr lang="en-US"/>
              <a:pPr>
                <a:defRPr/>
              </a:pPr>
              <a:t>1/5/2025</a:t>
            </a:fld>
            <a:endParaRPr lang="en-US"/>
          </a:p>
        </p:txBody>
      </p:sp>
      <p:sp>
        <p:nvSpPr>
          <p:cNvPr id="6" name="Footer Placeholder 4">
            <a:extLst>
              <a:ext uri="{FF2B5EF4-FFF2-40B4-BE49-F238E27FC236}">
                <a16:creationId xmlns:a16="http://schemas.microsoft.com/office/drawing/2014/main" id="{3A194754-A782-6506-D6DB-F948A086E95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572F905-89F4-A503-FAA1-423F992BE8F2}"/>
              </a:ext>
            </a:extLst>
          </p:cNvPr>
          <p:cNvSpPr>
            <a:spLocks noGrp="1"/>
          </p:cNvSpPr>
          <p:nvPr>
            <p:ph type="sldNum" sz="quarter" idx="12"/>
          </p:nvPr>
        </p:nvSpPr>
        <p:spPr/>
        <p:txBody>
          <a:bodyPr/>
          <a:lstStyle>
            <a:lvl1pPr>
              <a:defRPr/>
            </a:lvl1pPr>
          </a:lstStyle>
          <a:p>
            <a:pPr>
              <a:defRPr/>
            </a:pPr>
            <a:fld id="{BE9A8ACA-AB62-4E68-8745-E6025FEEA8F9}" type="slidenum">
              <a:rPr lang="en-US" altLang="en-US"/>
              <a:pPr>
                <a:defRPr/>
              </a:pPr>
              <a:t>‹#›</a:t>
            </a:fld>
            <a:endParaRPr lang="en-US" altLang="en-US"/>
          </a:p>
        </p:txBody>
      </p:sp>
    </p:spTree>
    <p:extLst>
      <p:ext uri="{BB962C8B-B14F-4D97-AF65-F5344CB8AC3E}">
        <p14:creationId xmlns:p14="http://schemas.microsoft.com/office/powerpoint/2010/main" val="5254664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3">
            <a:extLst>
              <a:ext uri="{FF2B5EF4-FFF2-40B4-BE49-F238E27FC236}">
                <a16:creationId xmlns:a16="http://schemas.microsoft.com/office/drawing/2014/main" id="{46F05AE4-A076-E07D-5393-A881CB91909F}"/>
              </a:ext>
            </a:extLst>
          </p:cNvPr>
          <p:cNvSpPr>
            <a:spLocks noGrp="1"/>
          </p:cNvSpPr>
          <p:nvPr>
            <p:ph type="dt" sz="half" idx="10"/>
          </p:nvPr>
        </p:nvSpPr>
        <p:spPr/>
        <p:txBody>
          <a:bodyPr/>
          <a:lstStyle>
            <a:lvl1pPr>
              <a:defRPr/>
            </a:lvl1pPr>
          </a:lstStyle>
          <a:p>
            <a:pPr>
              <a:defRPr/>
            </a:pPr>
            <a:fld id="{186B43BC-D4CD-4821-BE91-151DA4B5195A}" type="datetimeFigureOut">
              <a:rPr lang="en-US"/>
              <a:pPr>
                <a:defRPr/>
              </a:pPr>
              <a:t>1/5/2025</a:t>
            </a:fld>
            <a:endParaRPr lang="en-US"/>
          </a:p>
        </p:txBody>
      </p:sp>
      <p:sp>
        <p:nvSpPr>
          <p:cNvPr id="6" name="Footer Placeholder 4">
            <a:extLst>
              <a:ext uri="{FF2B5EF4-FFF2-40B4-BE49-F238E27FC236}">
                <a16:creationId xmlns:a16="http://schemas.microsoft.com/office/drawing/2014/main" id="{DC4649DA-6D1E-1072-83FA-4B3460B4C75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5D69E6F-40D5-0A80-78C7-38661C0FED86}"/>
              </a:ext>
            </a:extLst>
          </p:cNvPr>
          <p:cNvSpPr>
            <a:spLocks noGrp="1"/>
          </p:cNvSpPr>
          <p:nvPr>
            <p:ph type="sldNum" sz="quarter" idx="12"/>
          </p:nvPr>
        </p:nvSpPr>
        <p:spPr/>
        <p:txBody>
          <a:bodyPr/>
          <a:lstStyle>
            <a:lvl1pPr>
              <a:defRPr/>
            </a:lvl1pPr>
          </a:lstStyle>
          <a:p>
            <a:pPr>
              <a:defRPr/>
            </a:pPr>
            <a:fld id="{5F37233E-3A52-4A58-AD30-35952549385A}" type="slidenum">
              <a:rPr lang="en-US" altLang="en-US"/>
              <a:pPr>
                <a:defRPr/>
              </a:pPr>
              <a:t>‹#›</a:t>
            </a:fld>
            <a:endParaRPr lang="en-US" altLang="en-US"/>
          </a:p>
        </p:txBody>
      </p:sp>
    </p:spTree>
    <p:extLst>
      <p:ext uri="{BB962C8B-B14F-4D97-AF65-F5344CB8AC3E}">
        <p14:creationId xmlns:p14="http://schemas.microsoft.com/office/powerpoint/2010/main" val="386831089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72616C-803A-7055-0BEF-96FD55884C64}"/>
              </a:ext>
            </a:extLst>
          </p:cNvPr>
          <p:cNvSpPr>
            <a:spLocks noGrp="1"/>
          </p:cNvSpPr>
          <p:nvPr>
            <p:ph type="dt" sz="half" idx="10"/>
          </p:nvPr>
        </p:nvSpPr>
        <p:spPr/>
        <p:txBody>
          <a:bodyPr/>
          <a:lstStyle>
            <a:lvl1pPr>
              <a:defRPr/>
            </a:lvl1pPr>
          </a:lstStyle>
          <a:p>
            <a:pPr>
              <a:defRPr/>
            </a:pPr>
            <a:fld id="{6B637D33-1DB2-429E-946E-B2C270BB4E3A}" type="datetimeFigureOut">
              <a:rPr lang="en-US"/>
              <a:pPr>
                <a:defRPr/>
              </a:pPr>
              <a:t>1/5/2025</a:t>
            </a:fld>
            <a:endParaRPr lang="en-US"/>
          </a:p>
        </p:txBody>
      </p:sp>
      <p:sp>
        <p:nvSpPr>
          <p:cNvPr id="5" name="Footer Placeholder 4">
            <a:extLst>
              <a:ext uri="{FF2B5EF4-FFF2-40B4-BE49-F238E27FC236}">
                <a16:creationId xmlns:a16="http://schemas.microsoft.com/office/drawing/2014/main" id="{D58CA95E-FF3E-8801-FB9E-09B5265507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54F2920-3FC8-9642-208C-B4283B0044D3}"/>
              </a:ext>
            </a:extLst>
          </p:cNvPr>
          <p:cNvSpPr>
            <a:spLocks noGrp="1"/>
          </p:cNvSpPr>
          <p:nvPr>
            <p:ph type="sldNum" sz="quarter" idx="12"/>
          </p:nvPr>
        </p:nvSpPr>
        <p:spPr/>
        <p:txBody>
          <a:bodyPr/>
          <a:lstStyle>
            <a:lvl1pPr>
              <a:defRPr/>
            </a:lvl1pPr>
          </a:lstStyle>
          <a:p>
            <a:pPr>
              <a:defRPr/>
            </a:pPr>
            <a:fld id="{E05633E7-B932-4211-BD88-BB7CA1AC9ABA}" type="slidenum">
              <a:rPr lang="en-US" altLang="en-US"/>
              <a:pPr>
                <a:defRPr/>
              </a:pPr>
              <a:t>‹#›</a:t>
            </a:fld>
            <a:endParaRPr lang="en-US" altLang="en-US"/>
          </a:p>
        </p:txBody>
      </p:sp>
    </p:spTree>
    <p:extLst>
      <p:ext uri="{BB962C8B-B14F-4D97-AF65-F5344CB8AC3E}">
        <p14:creationId xmlns:p14="http://schemas.microsoft.com/office/powerpoint/2010/main" val="260828325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A1382-D4FC-B45E-5353-9490B629F5E8}"/>
              </a:ext>
            </a:extLst>
          </p:cNvPr>
          <p:cNvSpPr>
            <a:spLocks noGrp="1"/>
          </p:cNvSpPr>
          <p:nvPr>
            <p:ph type="dt" sz="half" idx="10"/>
          </p:nvPr>
        </p:nvSpPr>
        <p:spPr/>
        <p:txBody>
          <a:bodyPr/>
          <a:lstStyle>
            <a:lvl1pPr>
              <a:defRPr/>
            </a:lvl1pPr>
          </a:lstStyle>
          <a:p>
            <a:pPr>
              <a:defRPr/>
            </a:pPr>
            <a:fld id="{14D5B789-7B04-4D07-A546-ECC7195FD9EA}" type="datetimeFigureOut">
              <a:rPr lang="en-US"/>
              <a:pPr>
                <a:defRPr/>
              </a:pPr>
              <a:t>1/5/2025</a:t>
            </a:fld>
            <a:endParaRPr lang="en-US"/>
          </a:p>
        </p:txBody>
      </p:sp>
      <p:sp>
        <p:nvSpPr>
          <p:cNvPr id="5" name="Footer Placeholder 4">
            <a:extLst>
              <a:ext uri="{FF2B5EF4-FFF2-40B4-BE49-F238E27FC236}">
                <a16:creationId xmlns:a16="http://schemas.microsoft.com/office/drawing/2014/main" id="{510FE61A-3B09-5B1A-AB2B-88B474C35D2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CDA168C-40D4-CE99-8FEA-F6173404AC45}"/>
              </a:ext>
            </a:extLst>
          </p:cNvPr>
          <p:cNvSpPr>
            <a:spLocks noGrp="1"/>
          </p:cNvSpPr>
          <p:nvPr>
            <p:ph type="sldNum" sz="quarter" idx="12"/>
          </p:nvPr>
        </p:nvSpPr>
        <p:spPr/>
        <p:txBody>
          <a:bodyPr/>
          <a:lstStyle>
            <a:lvl1pPr>
              <a:defRPr/>
            </a:lvl1pPr>
          </a:lstStyle>
          <a:p>
            <a:pPr>
              <a:defRPr/>
            </a:pPr>
            <a:fld id="{E90ECB3B-EB48-40B9-AD42-1D28CCF0A578}" type="slidenum">
              <a:rPr lang="en-US" altLang="en-US"/>
              <a:pPr>
                <a:defRPr/>
              </a:pPr>
              <a:t>‹#›</a:t>
            </a:fld>
            <a:endParaRPr lang="en-US" altLang="en-US"/>
          </a:p>
        </p:txBody>
      </p:sp>
    </p:spTree>
    <p:extLst>
      <p:ext uri="{BB962C8B-B14F-4D97-AF65-F5344CB8AC3E}">
        <p14:creationId xmlns:p14="http://schemas.microsoft.com/office/powerpoint/2010/main" val="31163798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472747B-7972-1DE1-E1F3-C146F471EC15}"/>
              </a:ext>
            </a:extLst>
          </p:cNvPr>
          <p:cNvSpPr>
            <a:spLocks noGrp="1"/>
          </p:cNvSpPr>
          <p:nvPr>
            <p:ph type="dt" sz="half" idx="10"/>
          </p:nvPr>
        </p:nvSpPr>
        <p:spPr/>
        <p:txBody>
          <a:bodyPr/>
          <a:lstStyle>
            <a:lvl1pPr>
              <a:defRPr/>
            </a:lvl1pPr>
          </a:lstStyle>
          <a:p>
            <a:pPr>
              <a:defRPr/>
            </a:pPr>
            <a:fld id="{41D31A11-9623-414C-8CB5-FA6251E853C9}" type="datetimeFigureOut">
              <a:rPr lang="en-US"/>
              <a:pPr>
                <a:defRPr/>
              </a:pPr>
              <a:t>1/5/2025</a:t>
            </a:fld>
            <a:endParaRPr lang="en-US"/>
          </a:p>
        </p:txBody>
      </p:sp>
      <p:sp>
        <p:nvSpPr>
          <p:cNvPr id="5" name="Footer Placeholder 4">
            <a:extLst>
              <a:ext uri="{FF2B5EF4-FFF2-40B4-BE49-F238E27FC236}">
                <a16:creationId xmlns:a16="http://schemas.microsoft.com/office/drawing/2014/main" id="{C29A03FB-0546-0710-1366-2C00C359921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F145FED-CB84-8FD8-5A42-D7AE47DFBD7D}"/>
              </a:ext>
            </a:extLst>
          </p:cNvPr>
          <p:cNvSpPr>
            <a:spLocks noGrp="1"/>
          </p:cNvSpPr>
          <p:nvPr>
            <p:ph type="sldNum" sz="quarter" idx="12"/>
          </p:nvPr>
        </p:nvSpPr>
        <p:spPr/>
        <p:txBody>
          <a:bodyPr/>
          <a:lstStyle>
            <a:lvl1pPr>
              <a:defRPr/>
            </a:lvl1pPr>
          </a:lstStyle>
          <a:p>
            <a:pPr>
              <a:defRPr/>
            </a:pPr>
            <a:fld id="{26B64E89-8013-4DA7-A2A8-CF60DA1690C5}" type="slidenum">
              <a:rPr lang="en-US"/>
              <a:pPr>
                <a:defRPr/>
              </a:pPr>
              <a:t>‹#›</a:t>
            </a:fld>
            <a:endParaRPr lang="en-US"/>
          </a:p>
        </p:txBody>
      </p:sp>
    </p:spTree>
    <p:extLst>
      <p:ext uri="{BB962C8B-B14F-4D97-AF65-F5344CB8AC3E}">
        <p14:creationId xmlns:p14="http://schemas.microsoft.com/office/powerpoint/2010/main" val="13782593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D67897-C6CB-BD97-7941-F70B2C340BA5}"/>
              </a:ext>
            </a:extLst>
          </p:cNvPr>
          <p:cNvSpPr>
            <a:spLocks noGrp="1"/>
          </p:cNvSpPr>
          <p:nvPr>
            <p:ph type="dt" sz="half" idx="10"/>
          </p:nvPr>
        </p:nvSpPr>
        <p:spPr/>
        <p:txBody>
          <a:bodyPr/>
          <a:lstStyle>
            <a:lvl1pPr>
              <a:defRPr/>
            </a:lvl1pPr>
          </a:lstStyle>
          <a:p>
            <a:pPr>
              <a:defRPr/>
            </a:pPr>
            <a:fld id="{41E48E35-32E1-4F43-A1E7-9EDC744D3A6C}" type="datetimeFigureOut">
              <a:rPr lang="en-US"/>
              <a:pPr>
                <a:defRPr/>
              </a:pPr>
              <a:t>1/5/2025</a:t>
            </a:fld>
            <a:endParaRPr lang="en-US"/>
          </a:p>
        </p:txBody>
      </p:sp>
      <p:sp>
        <p:nvSpPr>
          <p:cNvPr id="5" name="Footer Placeholder 4">
            <a:extLst>
              <a:ext uri="{FF2B5EF4-FFF2-40B4-BE49-F238E27FC236}">
                <a16:creationId xmlns:a16="http://schemas.microsoft.com/office/drawing/2014/main" id="{E51FF98E-1DC4-6C10-42D4-42ADC12761B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B9EE730-4FF3-CCE8-B363-75E5B8521F2E}"/>
              </a:ext>
            </a:extLst>
          </p:cNvPr>
          <p:cNvSpPr>
            <a:spLocks noGrp="1"/>
          </p:cNvSpPr>
          <p:nvPr>
            <p:ph type="sldNum" sz="quarter" idx="12"/>
          </p:nvPr>
        </p:nvSpPr>
        <p:spPr/>
        <p:txBody>
          <a:bodyPr/>
          <a:lstStyle>
            <a:lvl1pPr>
              <a:defRPr/>
            </a:lvl1pPr>
          </a:lstStyle>
          <a:p>
            <a:pPr>
              <a:defRPr/>
            </a:pPr>
            <a:fld id="{2DE5282A-4C53-4292-A617-19344082C8AF}" type="slidenum">
              <a:rPr lang="en-US"/>
              <a:pPr>
                <a:defRPr/>
              </a:pPr>
              <a:t>‹#›</a:t>
            </a:fld>
            <a:endParaRPr lang="en-US"/>
          </a:p>
        </p:txBody>
      </p:sp>
    </p:spTree>
    <p:extLst>
      <p:ext uri="{BB962C8B-B14F-4D97-AF65-F5344CB8AC3E}">
        <p14:creationId xmlns:p14="http://schemas.microsoft.com/office/powerpoint/2010/main" val="152164024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6273F4-04A5-C03B-0068-73E47CCA4DB9}"/>
              </a:ext>
            </a:extLst>
          </p:cNvPr>
          <p:cNvSpPr>
            <a:spLocks noGrp="1"/>
          </p:cNvSpPr>
          <p:nvPr>
            <p:ph type="dt" sz="half" idx="10"/>
          </p:nvPr>
        </p:nvSpPr>
        <p:spPr/>
        <p:txBody>
          <a:bodyPr/>
          <a:lstStyle>
            <a:lvl1pPr>
              <a:defRPr/>
            </a:lvl1pPr>
          </a:lstStyle>
          <a:p>
            <a:pPr>
              <a:defRPr/>
            </a:pPr>
            <a:fld id="{D1CD5E86-1E80-4A00-9072-F22E663A9092}" type="datetimeFigureOut">
              <a:rPr lang="en-US"/>
              <a:pPr>
                <a:defRPr/>
              </a:pPr>
              <a:t>1/5/2025</a:t>
            </a:fld>
            <a:endParaRPr lang="en-US"/>
          </a:p>
        </p:txBody>
      </p:sp>
      <p:sp>
        <p:nvSpPr>
          <p:cNvPr id="5" name="Footer Placeholder 4">
            <a:extLst>
              <a:ext uri="{FF2B5EF4-FFF2-40B4-BE49-F238E27FC236}">
                <a16:creationId xmlns:a16="http://schemas.microsoft.com/office/drawing/2014/main" id="{44D2DA8D-3FB0-91C5-7D33-8E85D7DBEC5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1523CF8-AD2E-FFFA-EF00-9BB263249B82}"/>
              </a:ext>
            </a:extLst>
          </p:cNvPr>
          <p:cNvSpPr>
            <a:spLocks noGrp="1"/>
          </p:cNvSpPr>
          <p:nvPr>
            <p:ph type="sldNum" sz="quarter" idx="12"/>
          </p:nvPr>
        </p:nvSpPr>
        <p:spPr/>
        <p:txBody>
          <a:bodyPr/>
          <a:lstStyle>
            <a:lvl1pPr>
              <a:defRPr/>
            </a:lvl1pPr>
          </a:lstStyle>
          <a:p>
            <a:pPr>
              <a:defRPr/>
            </a:pPr>
            <a:fld id="{F2222F0A-0C0D-4A42-943C-E6D2072E52F0}" type="slidenum">
              <a:rPr lang="en-US"/>
              <a:pPr>
                <a:defRPr/>
              </a:pPr>
              <a:t>‹#›</a:t>
            </a:fld>
            <a:endParaRPr lang="en-US"/>
          </a:p>
        </p:txBody>
      </p:sp>
    </p:spTree>
    <p:extLst>
      <p:ext uri="{BB962C8B-B14F-4D97-AF65-F5344CB8AC3E}">
        <p14:creationId xmlns:p14="http://schemas.microsoft.com/office/powerpoint/2010/main" val="346667064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B664683-30C5-C7FB-F26C-DE75C6EAE5BB}"/>
              </a:ext>
            </a:extLst>
          </p:cNvPr>
          <p:cNvSpPr>
            <a:spLocks noGrp="1"/>
          </p:cNvSpPr>
          <p:nvPr>
            <p:ph type="dt" sz="half" idx="10"/>
          </p:nvPr>
        </p:nvSpPr>
        <p:spPr/>
        <p:txBody>
          <a:bodyPr/>
          <a:lstStyle>
            <a:lvl1pPr>
              <a:defRPr/>
            </a:lvl1pPr>
          </a:lstStyle>
          <a:p>
            <a:pPr>
              <a:defRPr/>
            </a:pPr>
            <a:fld id="{9038816E-CD23-4FDA-BD7E-066699D66683}" type="datetimeFigureOut">
              <a:rPr lang="en-US"/>
              <a:pPr>
                <a:defRPr/>
              </a:pPr>
              <a:t>1/5/2025</a:t>
            </a:fld>
            <a:endParaRPr lang="en-US"/>
          </a:p>
        </p:txBody>
      </p:sp>
      <p:sp>
        <p:nvSpPr>
          <p:cNvPr id="6" name="Footer Placeholder 4">
            <a:extLst>
              <a:ext uri="{FF2B5EF4-FFF2-40B4-BE49-F238E27FC236}">
                <a16:creationId xmlns:a16="http://schemas.microsoft.com/office/drawing/2014/main" id="{C7CC4C0D-D2F5-AEFE-C461-7A73478D73E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D42A0FD-3361-6236-D5C1-38FD1139398A}"/>
              </a:ext>
            </a:extLst>
          </p:cNvPr>
          <p:cNvSpPr>
            <a:spLocks noGrp="1"/>
          </p:cNvSpPr>
          <p:nvPr>
            <p:ph type="sldNum" sz="quarter" idx="12"/>
          </p:nvPr>
        </p:nvSpPr>
        <p:spPr/>
        <p:txBody>
          <a:bodyPr/>
          <a:lstStyle>
            <a:lvl1pPr>
              <a:defRPr/>
            </a:lvl1pPr>
          </a:lstStyle>
          <a:p>
            <a:pPr>
              <a:defRPr/>
            </a:pPr>
            <a:fld id="{927051A5-C6D7-4409-8A5C-CBF1F0438626}" type="slidenum">
              <a:rPr lang="en-US"/>
              <a:pPr>
                <a:defRPr/>
              </a:pPr>
              <a:t>‹#›</a:t>
            </a:fld>
            <a:endParaRPr lang="en-US"/>
          </a:p>
        </p:txBody>
      </p:sp>
    </p:spTree>
    <p:extLst>
      <p:ext uri="{BB962C8B-B14F-4D97-AF65-F5344CB8AC3E}">
        <p14:creationId xmlns:p14="http://schemas.microsoft.com/office/powerpoint/2010/main" val="2859571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E61EF-CA08-4224-9A99-D438003F92A7}" type="datetimeFigureOut">
              <a:rPr lang="en-US" smtClean="0"/>
              <a:t>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22615674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7F6DE56-4620-E6D5-7593-FAEDE0751CD1}"/>
              </a:ext>
            </a:extLst>
          </p:cNvPr>
          <p:cNvSpPr>
            <a:spLocks noGrp="1"/>
          </p:cNvSpPr>
          <p:nvPr>
            <p:ph type="dt" sz="half" idx="10"/>
          </p:nvPr>
        </p:nvSpPr>
        <p:spPr/>
        <p:txBody>
          <a:bodyPr/>
          <a:lstStyle>
            <a:lvl1pPr>
              <a:defRPr/>
            </a:lvl1pPr>
          </a:lstStyle>
          <a:p>
            <a:pPr>
              <a:defRPr/>
            </a:pPr>
            <a:fld id="{A4031993-81B4-4D2D-ACAC-F015CE9D0D20}" type="datetimeFigureOut">
              <a:rPr lang="en-US"/>
              <a:pPr>
                <a:defRPr/>
              </a:pPr>
              <a:t>1/5/2025</a:t>
            </a:fld>
            <a:endParaRPr lang="en-US"/>
          </a:p>
        </p:txBody>
      </p:sp>
      <p:sp>
        <p:nvSpPr>
          <p:cNvPr id="8" name="Footer Placeholder 4">
            <a:extLst>
              <a:ext uri="{FF2B5EF4-FFF2-40B4-BE49-F238E27FC236}">
                <a16:creationId xmlns:a16="http://schemas.microsoft.com/office/drawing/2014/main" id="{063823FF-8E3C-1396-9572-3D21DDDE8E6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C5B18C2-6F44-D2C2-6AD9-E8B11031CEF9}"/>
              </a:ext>
            </a:extLst>
          </p:cNvPr>
          <p:cNvSpPr>
            <a:spLocks noGrp="1"/>
          </p:cNvSpPr>
          <p:nvPr>
            <p:ph type="sldNum" sz="quarter" idx="12"/>
          </p:nvPr>
        </p:nvSpPr>
        <p:spPr/>
        <p:txBody>
          <a:bodyPr/>
          <a:lstStyle>
            <a:lvl1pPr>
              <a:defRPr/>
            </a:lvl1pPr>
          </a:lstStyle>
          <a:p>
            <a:pPr>
              <a:defRPr/>
            </a:pPr>
            <a:fld id="{B5BBF793-78E2-4508-84C3-6CA3E09706BA}" type="slidenum">
              <a:rPr lang="en-US"/>
              <a:pPr>
                <a:defRPr/>
              </a:pPr>
              <a:t>‹#›</a:t>
            </a:fld>
            <a:endParaRPr lang="en-US"/>
          </a:p>
        </p:txBody>
      </p:sp>
    </p:spTree>
    <p:extLst>
      <p:ext uri="{BB962C8B-B14F-4D97-AF65-F5344CB8AC3E}">
        <p14:creationId xmlns:p14="http://schemas.microsoft.com/office/powerpoint/2010/main" val="318935052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2CA4403-8446-535D-B88C-DE478971680F}"/>
              </a:ext>
            </a:extLst>
          </p:cNvPr>
          <p:cNvSpPr>
            <a:spLocks noGrp="1"/>
          </p:cNvSpPr>
          <p:nvPr>
            <p:ph type="dt" sz="half" idx="10"/>
          </p:nvPr>
        </p:nvSpPr>
        <p:spPr/>
        <p:txBody>
          <a:bodyPr/>
          <a:lstStyle>
            <a:lvl1pPr>
              <a:defRPr/>
            </a:lvl1pPr>
          </a:lstStyle>
          <a:p>
            <a:pPr>
              <a:defRPr/>
            </a:pPr>
            <a:fld id="{BEAA6C27-13CB-490D-A3B3-7E71A7F6CE63}" type="datetimeFigureOut">
              <a:rPr lang="en-US"/>
              <a:pPr>
                <a:defRPr/>
              </a:pPr>
              <a:t>1/5/2025</a:t>
            </a:fld>
            <a:endParaRPr lang="en-US"/>
          </a:p>
        </p:txBody>
      </p:sp>
      <p:sp>
        <p:nvSpPr>
          <p:cNvPr id="4" name="Footer Placeholder 4">
            <a:extLst>
              <a:ext uri="{FF2B5EF4-FFF2-40B4-BE49-F238E27FC236}">
                <a16:creationId xmlns:a16="http://schemas.microsoft.com/office/drawing/2014/main" id="{EA85E8EA-CC5F-0735-F702-146C167E720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7728228-7D3B-5240-C025-721FE4F36227}"/>
              </a:ext>
            </a:extLst>
          </p:cNvPr>
          <p:cNvSpPr>
            <a:spLocks noGrp="1"/>
          </p:cNvSpPr>
          <p:nvPr>
            <p:ph type="sldNum" sz="quarter" idx="12"/>
          </p:nvPr>
        </p:nvSpPr>
        <p:spPr/>
        <p:txBody>
          <a:bodyPr/>
          <a:lstStyle>
            <a:lvl1pPr>
              <a:defRPr/>
            </a:lvl1pPr>
          </a:lstStyle>
          <a:p>
            <a:pPr>
              <a:defRPr/>
            </a:pPr>
            <a:fld id="{22D1BE94-FE6A-4251-8521-1AB611301EF7}" type="slidenum">
              <a:rPr lang="en-US"/>
              <a:pPr>
                <a:defRPr/>
              </a:pPr>
              <a:t>‹#›</a:t>
            </a:fld>
            <a:endParaRPr lang="en-US"/>
          </a:p>
        </p:txBody>
      </p:sp>
    </p:spTree>
    <p:extLst>
      <p:ext uri="{BB962C8B-B14F-4D97-AF65-F5344CB8AC3E}">
        <p14:creationId xmlns:p14="http://schemas.microsoft.com/office/powerpoint/2010/main" val="81064993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EF047AC-E2CA-E1E4-BA5C-5197A9F8C028}"/>
              </a:ext>
            </a:extLst>
          </p:cNvPr>
          <p:cNvSpPr>
            <a:spLocks noGrp="1"/>
          </p:cNvSpPr>
          <p:nvPr>
            <p:ph type="dt" sz="half" idx="10"/>
          </p:nvPr>
        </p:nvSpPr>
        <p:spPr/>
        <p:txBody>
          <a:bodyPr/>
          <a:lstStyle>
            <a:lvl1pPr>
              <a:defRPr/>
            </a:lvl1pPr>
          </a:lstStyle>
          <a:p>
            <a:pPr>
              <a:defRPr/>
            </a:pPr>
            <a:fld id="{21323358-83D9-4DE8-A93C-644867E2C519}" type="datetimeFigureOut">
              <a:rPr lang="en-US"/>
              <a:pPr>
                <a:defRPr/>
              </a:pPr>
              <a:t>1/5/2025</a:t>
            </a:fld>
            <a:endParaRPr lang="en-US"/>
          </a:p>
        </p:txBody>
      </p:sp>
      <p:sp>
        <p:nvSpPr>
          <p:cNvPr id="3" name="Footer Placeholder 4">
            <a:extLst>
              <a:ext uri="{FF2B5EF4-FFF2-40B4-BE49-F238E27FC236}">
                <a16:creationId xmlns:a16="http://schemas.microsoft.com/office/drawing/2014/main" id="{FF3E8094-C5C1-D6FC-130B-A8817055881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69171BA-14F4-2471-8E7B-1578CF006EAC}"/>
              </a:ext>
            </a:extLst>
          </p:cNvPr>
          <p:cNvSpPr>
            <a:spLocks noGrp="1"/>
          </p:cNvSpPr>
          <p:nvPr>
            <p:ph type="sldNum" sz="quarter" idx="12"/>
          </p:nvPr>
        </p:nvSpPr>
        <p:spPr/>
        <p:txBody>
          <a:bodyPr/>
          <a:lstStyle>
            <a:lvl1pPr>
              <a:defRPr/>
            </a:lvl1pPr>
          </a:lstStyle>
          <a:p>
            <a:pPr>
              <a:defRPr/>
            </a:pPr>
            <a:fld id="{DD55B6BB-2ECD-465E-9368-5D9E3D0760C7}" type="slidenum">
              <a:rPr lang="en-US"/>
              <a:pPr>
                <a:defRPr/>
              </a:pPr>
              <a:t>‹#›</a:t>
            </a:fld>
            <a:endParaRPr lang="en-US"/>
          </a:p>
        </p:txBody>
      </p:sp>
    </p:spTree>
    <p:extLst>
      <p:ext uri="{BB962C8B-B14F-4D97-AF65-F5344CB8AC3E}">
        <p14:creationId xmlns:p14="http://schemas.microsoft.com/office/powerpoint/2010/main" val="170696149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D01E120-60BC-442E-6FED-C8956D2EC6D1}"/>
              </a:ext>
            </a:extLst>
          </p:cNvPr>
          <p:cNvSpPr>
            <a:spLocks noGrp="1"/>
          </p:cNvSpPr>
          <p:nvPr>
            <p:ph type="dt" sz="half" idx="10"/>
          </p:nvPr>
        </p:nvSpPr>
        <p:spPr/>
        <p:txBody>
          <a:bodyPr/>
          <a:lstStyle>
            <a:lvl1pPr>
              <a:defRPr/>
            </a:lvl1pPr>
          </a:lstStyle>
          <a:p>
            <a:pPr>
              <a:defRPr/>
            </a:pPr>
            <a:fld id="{8F5AFA61-698A-45DC-9966-8DF6004FCE7A}" type="datetimeFigureOut">
              <a:rPr lang="en-US"/>
              <a:pPr>
                <a:defRPr/>
              </a:pPr>
              <a:t>1/5/2025</a:t>
            </a:fld>
            <a:endParaRPr lang="en-US"/>
          </a:p>
        </p:txBody>
      </p:sp>
      <p:sp>
        <p:nvSpPr>
          <p:cNvPr id="6" name="Footer Placeholder 4">
            <a:extLst>
              <a:ext uri="{FF2B5EF4-FFF2-40B4-BE49-F238E27FC236}">
                <a16:creationId xmlns:a16="http://schemas.microsoft.com/office/drawing/2014/main" id="{FF66425F-9D9B-AAF0-CDE0-CA265392E2B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13B16A1-8974-D827-D295-E5AD6AF99A20}"/>
              </a:ext>
            </a:extLst>
          </p:cNvPr>
          <p:cNvSpPr>
            <a:spLocks noGrp="1"/>
          </p:cNvSpPr>
          <p:nvPr>
            <p:ph type="sldNum" sz="quarter" idx="12"/>
          </p:nvPr>
        </p:nvSpPr>
        <p:spPr/>
        <p:txBody>
          <a:bodyPr/>
          <a:lstStyle>
            <a:lvl1pPr>
              <a:defRPr/>
            </a:lvl1pPr>
          </a:lstStyle>
          <a:p>
            <a:pPr>
              <a:defRPr/>
            </a:pPr>
            <a:fld id="{FD0C19D9-8BAD-4230-A748-EB07F03079A3}" type="slidenum">
              <a:rPr lang="en-US"/>
              <a:pPr>
                <a:defRPr/>
              </a:pPr>
              <a:t>‹#›</a:t>
            </a:fld>
            <a:endParaRPr lang="en-US"/>
          </a:p>
        </p:txBody>
      </p:sp>
    </p:spTree>
    <p:extLst>
      <p:ext uri="{BB962C8B-B14F-4D97-AF65-F5344CB8AC3E}">
        <p14:creationId xmlns:p14="http://schemas.microsoft.com/office/powerpoint/2010/main" val="294173261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8E8BD6F-EA32-C09B-B842-70EBEBFEF0EA}"/>
              </a:ext>
            </a:extLst>
          </p:cNvPr>
          <p:cNvSpPr>
            <a:spLocks noGrp="1"/>
          </p:cNvSpPr>
          <p:nvPr>
            <p:ph type="dt" sz="half" idx="10"/>
          </p:nvPr>
        </p:nvSpPr>
        <p:spPr/>
        <p:txBody>
          <a:bodyPr/>
          <a:lstStyle>
            <a:lvl1pPr>
              <a:defRPr/>
            </a:lvl1pPr>
          </a:lstStyle>
          <a:p>
            <a:pPr>
              <a:defRPr/>
            </a:pPr>
            <a:fld id="{6D4BB332-E7C7-4347-9386-972F05C9BB0D}" type="datetimeFigureOut">
              <a:rPr lang="en-US"/>
              <a:pPr>
                <a:defRPr/>
              </a:pPr>
              <a:t>1/5/2025</a:t>
            </a:fld>
            <a:endParaRPr lang="en-US"/>
          </a:p>
        </p:txBody>
      </p:sp>
      <p:sp>
        <p:nvSpPr>
          <p:cNvPr id="6" name="Footer Placeholder 4">
            <a:extLst>
              <a:ext uri="{FF2B5EF4-FFF2-40B4-BE49-F238E27FC236}">
                <a16:creationId xmlns:a16="http://schemas.microsoft.com/office/drawing/2014/main" id="{B9A1AB02-A4EB-ED86-D842-27B32132636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2A97C16-93F7-AF06-9A11-008157FBF695}"/>
              </a:ext>
            </a:extLst>
          </p:cNvPr>
          <p:cNvSpPr>
            <a:spLocks noGrp="1"/>
          </p:cNvSpPr>
          <p:nvPr>
            <p:ph type="sldNum" sz="quarter" idx="12"/>
          </p:nvPr>
        </p:nvSpPr>
        <p:spPr/>
        <p:txBody>
          <a:bodyPr/>
          <a:lstStyle>
            <a:lvl1pPr>
              <a:defRPr/>
            </a:lvl1pPr>
          </a:lstStyle>
          <a:p>
            <a:pPr>
              <a:defRPr/>
            </a:pPr>
            <a:fld id="{75103815-B627-4739-8B20-71B12789E55A}" type="slidenum">
              <a:rPr lang="en-US"/>
              <a:pPr>
                <a:defRPr/>
              </a:pPr>
              <a:t>‹#›</a:t>
            </a:fld>
            <a:endParaRPr lang="en-US"/>
          </a:p>
        </p:txBody>
      </p:sp>
    </p:spTree>
    <p:extLst>
      <p:ext uri="{BB962C8B-B14F-4D97-AF65-F5344CB8AC3E}">
        <p14:creationId xmlns:p14="http://schemas.microsoft.com/office/powerpoint/2010/main" val="314681740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932A0B-00EF-864D-9733-254EE18DD9AC}"/>
              </a:ext>
            </a:extLst>
          </p:cNvPr>
          <p:cNvSpPr>
            <a:spLocks noGrp="1"/>
          </p:cNvSpPr>
          <p:nvPr>
            <p:ph type="dt" sz="half" idx="10"/>
          </p:nvPr>
        </p:nvSpPr>
        <p:spPr/>
        <p:txBody>
          <a:bodyPr/>
          <a:lstStyle>
            <a:lvl1pPr>
              <a:defRPr/>
            </a:lvl1pPr>
          </a:lstStyle>
          <a:p>
            <a:pPr>
              <a:defRPr/>
            </a:pPr>
            <a:fld id="{2E4FC724-F473-49AB-868C-F0DFD23FC632}" type="datetimeFigureOut">
              <a:rPr lang="en-US"/>
              <a:pPr>
                <a:defRPr/>
              </a:pPr>
              <a:t>1/5/2025</a:t>
            </a:fld>
            <a:endParaRPr lang="en-US"/>
          </a:p>
        </p:txBody>
      </p:sp>
      <p:sp>
        <p:nvSpPr>
          <p:cNvPr id="5" name="Footer Placeholder 4">
            <a:extLst>
              <a:ext uri="{FF2B5EF4-FFF2-40B4-BE49-F238E27FC236}">
                <a16:creationId xmlns:a16="http://schemas.microsoft.com/office/drawing/2014/main" id="{9A90C663-30A4-B11C-3615-69E2BEAA262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AFB31D-4530-38B9-29D7-21BDF870DA9F}"/>
              </a:ext>
            </a:extLst>
          </p:cNvPr>
          <p:cNvSpPr>
            <a:spLocks noGrp="1"/>
          </p:cNvSpPr>
          <p:nvPr>
            <p:ph type="sldNum" sz="quarter" idx="12"/>
          </p:nvPr>
        </p:nvSpPr>
        <p:spPr/>
        <p:txBody>
          <a:bodyPr/>
          <a:lstStyle>
            <a:lvl1pPr>
              <a:defRPr/>
            </a:lvl1pPr>
          </a:lstStyle>
          <a:p>
            <a:pPr>
              <a:defRPr/>
            </a:pPr>
            <a:fld id="{993A43F2-ADCE-470D-8514-E5D6601A456E}" type="slidenum">
              <a:rPr lang="en-US"/>
              <a:pPr>
                <a:defRPr/>
              </a:pPr>
              <a:t>‹#›</a:t>
            </a:fld>
            <a:endParaRPr lang="en-US"/>
          </a:p>
        </p:txBody>
      </p:sp>
    </p:spTree>
    <p:extLst>
      <p:ext uri="{BB962C8B-B14F-4D97-AF65-F5344CB8AC3E}">
        <p14:creationId xmlns:p14="http://schemas.microsoft.com/office/powerpoint/2010/main" val="351790967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2982B8-C574-3A71-BE98-BE6141738A89}"/>
              </a:ext>
            </a:extLst>
          </p:cNvPr>
          <p:cNvSpPr>
            <a:spLocks noGrp="1"/>
          </p:cNvSpPr>
          <p:nvPr>
            <p:ph type="dt" sz="half" idx="10"/>
          </p:nvPr>
        </p:nvSpPr>
        <p:spPr/>
        <p:txBody>
          <a:bodyPr/>
          <a:lstStyle>
            <a:lvl1pPr>
              <a:defRPr/>
            </a:lvl1pPr>
          </a:lstStyle>
          <a:p>
            <a:pPr>
              <a:defRPr/>
            </a:pPr>
            <a:fld id="{DDE03011-0825-4975-971E-905EC7A25896}" type="datetimeFigureOut">
              <a:rPr lang="en-US"/>
              <a:pPr>
                <a:defRPr/>
              </a:pPr>
              <a:t>1/5/2025</a:t>
            </a:fld>
            <a:endParaRPr lang="en-US"/>
          </a:p>
        </p:txBody>
      </p:sp>
      <p:sp>
        <p:nvSpPr>
          <p:cNvPr id="5" name="Footer Placeholder 4">
            <a:extLst>
              <a:ext uri="{FF2B5EF4-FFF2-40B4-BE49-F238E27FC236}">
                <a16:creationId xmlns:a16="http://schemas.microsoft.com/office/drawing/2014/main" id="{0D1FE239-8392-ACC1-F073-7C6B9917A14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CB0F1DD-CF16-A801-90EE-B139ABA17155}"/>
              </a:ext>
            </a:extLst>
          </p:cNvPr>
          <p:cNvSpPr>
            <a:spLocks noGrp="1"/>
          </p:cNvSpPr>
          <p:nvPr>
            <p:ph type="sldNum" sz="quarter" idx="12"/>
          </p:nvPr>
        </p:nvSpPr>
        <p:spPr/>
        <p:txBody>
          <a:bodyPr/>
          <a:lstStyle>
            <a:lvl1pPr>
              <a:defRPr/>
            </a:lvl1pPr>
          </a:lstStyle>
          <a:p>
            <a:pPr>
              <a:defRPr/>
            </a:pPr>
            <a:fld id="{D891DF61-9660-46A9-9D44-0CA496CAB5CB}" type="slidenum">
              <a:rPr lang="en-US"/>
              <a:pPr>
                <a:defRPr/>
              </a:pPr>
              <a:t>‹#›</a:t>
            </a:fld>
            <a:endParaRPr lang="en-US"/>
          </a:p>
        </p:txBody>
      </p:sp>
    </p:spTree>
    <p:extLst>
      <p:ext uri="{BB962C8B-B14F-4D97-AF65-F5344CB8AC3E}">
        <p14:creationId xmlns:p14="http://schemas.microsoft.com/office/powerpoint/2010/main" val="398140684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E2DE3F8-E062-6E9F-5F9F-3134C36E1A13}"/>
              </a:ext>
            </a:extLst>
          </p:cNvPr>
          <p:cNvSpPr>
            <a:spLocks noGrp="1"/>
          </p:cNvSpPr>
          <p:nvPr>
            <p:ph type="dt" sz="half" idx="10"/>
          </p:nvPr>
        </p:nvSpPr>
        <p:spPr/>
        <p:txBody>
          <a:bodyPr/>
          <a:lstStyle>
            <a:lvl1pPr>
              <a:defRPr/>
            </a:lvl1pPr>
          </a:lstStyle>
          <a:p>
            <a:pPr>
              <a:defRPr/>
            </a:pPr>
            <a:fld id="{B23AEC07-0350-477C-983C-05CEB1B6C46E}" type="datetimeFigureOut">
              <a:rPr lang="en-US"/>
              <a:pPr>
                <a:defRPr/>
              </a:pPr>
              <a:t>1/5/2025</a:t>
            </a:fld>
            <a:endParaRPr lang="en-US"/>
          </a:p>
        </p:txBody>
      </p:sp>
      <p:sp>
        <p:nvSpPr>
          <p:cNvPr id="5" name="Footer Placeholder 4">
            <a:extLst>
              <a:ext uri="{FF2B5EF4-FFF2-40B4-BE49-F238E27FC236}">
                <a16:creationId xmlns:a16="http://schemas.microsoft.com/office/drawing/2014/main" id="{BB2E9E2E-EF98-0353-D6F1-F9F92F3E4D7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D094CD-92D1-43A7-A4AB-F90A59BD4DDB}"/>
              </a:ext>
            </a:extLst>
          </p:cNvPr>
          <p:cNvSpPr>
            <a:spLocks noGrp="1"/>
          </p:cNvSpPr>
          <p:nvPr>
            <p:ph type="sldNum" sz="quarter" idx="12"/>
          </p:nvPr>
        </p:nvSpPr>
        <p:spPr/>
        <p:txBody>
          <a:bodyPr/>
          <a:lstStyle>
            <a:lvl1pPr>
              <a:defRPr/>
            </a:lvl1pPr>
          </a:lstStyle>
          <a:p>
            <a:pPr>
              <a:defRPr/>
            </a:pPr>
            <a:fld id="{1AFD06FA-DE44-4400-B632-2229A5C65977}" type="slidenum">
              <a:rPr lang="en-US" altLang="en-US"/>
              <a:pPr>
                <a:defRPr/>
              </a:pPr>
              <a:t>‹#›</a:t>
            </a:fld>
            <a:endParaRPr lang="en-US" altLang="en-US"/>
          </a:p>
        </p:txBody>
      </p:sp>
    </p:spTree>
    <p:extLst>
      <p:ext uri="{BB962C8B-B14F-4D97-AF65-F5344CB8AC3E}">
        <p14:creationId xmlns:p14="http://schemas.microsoft.com/office/powerpoint/2010/main" val="358047222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A434A-C8CB-F025-CCD4-73BC2A2749E6}"/>
              </a:ext>
            </a:extLst>
          </p:cNvPr>
          <p:cNvSpPr>
            <a:spLocks noGrp="1"/>
          </p:cNvSpPr>
          <p:nvPr>
            <p:ph type="dt" sz="half" idx="10"/>
          </p:nvPr>
        </p:nvSpPr>
        <p:spPr/>
        <p:txBody>
          <a:bodyPr/>
          <a:lstStyle>
            <a:lvl1pPr>
              <a:defRPr/>
            </a:lvl1pPr>
          </a:lstStyle>
          <a:p>
            <a:pPr>
              <a:defRPr/>
            </a:pPr>
            <a:fld id="{E89D74EF-5F07-4127-A567-C3F4B5327C4F}" type="datetimeFigureOut">
              <a:rPr lang="en-US"/>
              <a:pPr>
                <a:defRPr/>
              </a:pPr>
              <a:t>1/5/2025</a:t>
            </a:fld>
            <a:endParaRPr lang="en-US"/>
          </a:p>
        </p:txBody>
      </p:sp>
      <p:sp>
        <p:nvSpPr>
          <p:cNvPr id="5" name="Footer Placeholder 4">
            <a:extLst>
              <a:ext uri="{FF2B5EF4-FFF2-40B4-BE49-F238E27FC236}">
                <a16:creationId xmlns:a16="http://schemas.microsoft.com/office/drawing/2014/main" id="{0E63E180-BC19-350E-0808-D851CC1190F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F294B41-A7C9-AB93-BBEF-16E8D4A390C6}"/>
              </a:ext>
            </a:extLst>
          </p:cNvPr>
          <p:cNvSpPr>
            <a:spLocks noGrp="1"/>
          </p:cNvSpPr>
          <p:nvPr>
            <p:ph type="sldNum" sz="quarter" idx="12"/>
          </p:nvPr>
        </p:nvSpPr>
        <p:spPr/>
        <p:txBody>
          <a:bodyPr/>
          <a:lstStyle>
            <a:lvl1pPr>
              <a:defRPr/>
            </a:lvl1pPr>
          </a:lstStyle>
          <a:p>
            <a:pPr>
              <a:defRPr/>
            </a:pPr>
            <a:fld id="{9E98499A-273C-4D31-9D22-F5A077EC5539}" type="slidenum">
              <a:rPr lang="en-US" altLang="en-US"/>
              <a:pPr>
                <a:defRPr/>
              </a:pPr>
              <a:t>‹#›</a:t>
            </a:fld>
            <a:endParaRPr lang="en-US" altLang="en-US"/>
          </a:p>
        </p:txBody>
      </p:sp>
    </p:spTree>
    <p:extLst>
      <p:ext uri="{BB962C8B-B14F-4D97-AF65-F5344CB8AC3E}">
        <p14:creationId xmlns:p14="http://schemas.microsoft.com/office/powerpoint/2010/main" val="157125119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C2BACF-3D71-3440-8CB1-32486F9B99C6}"/>
              </a:ext>
            </a:extLst>
          </p:cNvPr>
          <p:cNvSpPr>
            <a:spLocks noGrp="1"/>
          </p:cNvSpPr>
          <p:nvPr>
            <p:ph type="dt" sz="half" idx="10"/>
          </p:nvPr>
        </p:nvSpPr>
        <p:spPr/>
        <p:txBody>
          <a:bodyPr/>
          <a:lstStyle>
            <a:lvl1pPr>
              <a:defRPr/>
            </a:lvl1pPr>
          </a:lstStyle>
          <a:p>
            <a:pPr>
              <a:defRPr/>
            </a:pPr>
            <a:fld id="{9C114F3B-AE3D-42BB-88A7-B09EC84B3AB9}" type="datetimeFigureOut">
              <a:rPr lang="en-US"/>
              <a:pPr>
                <a:defRPr/>
              </a:pPr>
              <a:t>1/5/2025</a:t>
            </a:fld>
            <a:endParaRPr lang="en-US"/>
          </a:p>
        </p:txBody>
      </p:sp>
      <p:sp>
        <p:nvSpPr>
          <p:cNvPr id="5" name="Footer Placeholder 4">
            <a:extLst>
              <a:ext uri="{FF2B5EF4-FFF2-40B4-BE49-F238E27FC236}">
                <a16:creationId xmlns:a16="http://schemas.microsoft.com/office/drawing/2014/main" id="{CD3DA2D1-D483-0C16-ABB9-95E47A5584B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5CD34C9-A8BE-8458-0334-64A49D1BEFC5}"/>
              </a:ext>
            </a:extLst>
          </p:cNvPr>
          <p:cNvSpPr>
            <a:spLocks noGrp="1"/>
          </p:cNvSpPr>
          <p:nvPr>
            <p:ph type="sldNum" sz="quarter" idx="12"/>
          </p:nvPr>
        </p:nvSpPr>
        <p:spPr/>
        <p:txBody>
          <a:bodyPr/>
          <a:lstStyle>
            <a:lvl1pPr>
              <a:defRPr/>
            </a:lvl1pPr>
          </a:lstStyle>
          <a:p>
            <a:pPr>
              <a:defRPr/>
            </a:pPr>
            <a:fld id="{62C1D73E-35A6-45F8-AFF8-91DE3B9D8A8E}" type="slidenum">
              <a:rPr lang="en-US" altLang="en-US"/>
              <a:pPr>
                <a:defRPr/>
              </a:pPr>
              <a:t>‹#›</a:t>
            </a:fld>
            <a:endParaRPr lang="en-US" altLang="en-US"/>
          </a:p>
        </p:txBody>
      </p:sp>
    </p:spTree>
    <p:extLst>
      <p:ext uri="{BB962C8B-B14F-4D97-AF65-F5344CB8AC3E}">
        <p14:creationId xmlns:p14="http://schemas.microsoft.com/office/powerpoint/2010/main" val="55625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E61EF-CA08-4224-9A99-D438003F92A7}" type="datetimeFigureOut">
              <a:rPr lang="en-US" smtClean="0"/>
              <a:t>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58222944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4070B0F-6C9E-F3CB-5A9F-FE95B78BBA1E}"/>
              </a:ext>
            </a:extLst>
          </p:cNvPr>
          <p:cNvSpPr>
            <a:spLocks noGrp="1"/>
          </p:cNvSpPr>
          <p:nvPr>
            <p:ph type="dt" sz="half" idx="10"/>
          </p:nvPr>
        </p:nvSpPr>
        <p:spPr/>
        <p:txBody>
          <a:bodyPr/>
          <a:lstStyle>
            <a:lvl1pPr>
              <a:defRPr/>
            </a:lvl1pPr>
          </a:lstStyle>
          <a:p>
            <a:pPr>
              <a:defRPr/>
            </a:pPr>
            <a:fld id="{9B145391-89F4-45D4-89B4-23DF5F71CB4E}" type="datetimeFigureOut">
              <a:rPr lang="en-US"/>
              <a:pPr>
                <a:defRPr/>
              </a:pPr>
              <a:t>1/5/2025</a:t>
            </a:fld>
            <a:endParaRPr lang="en-US"/>
          </a:p>
        </p:txBody>
      </p:sp>
      <p:sp>
        <p:nvSpPr>
          <p:cNvPr id="6" name="Footer Placeholder 4">
            <a:extLst>
              <a:ext uri="{FF2B5EF4-FFF2-40B4-BE49-F238E27FC236}">
                <a16:creationId xmlns:a16="http://schemas.microsoft.com/office/drawing/2014/main" id="{9AE89B7D-63B2-6B1D-2CB1-FDDC83012BA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7006E8A-0DD4-4C74-E581-5B4846575919}"/>
              </a:ext>
            </a:extLst>
          </p:cNvPr>
          <p:cNvSpPr>
            <a:spLocks noGrp="1"/>
          </p:cNvSpPr>
          <p:nvPr>
            <p:ph type="sldNum" sz="quarter" idx="12"/>
          </p:nvPr>
        </p:nvSpPr>
        <p:spPr/>
        <p:txBody>
          <a:bodyPr/>
          <a:lstStyle>
            <a:lvl1pPr>
              <a:defRPr/>
            </a:lvl1pPr>
          </a:lstStyle>
          <a:p>
            <a:pPr>
              <a:defRPr/>
            </a:pPr>
            <a:fld id="{930ADA2C-4BDE-483B-A0BA-6B3B2DB1D848}" type="slidenum">
              <a:rPr lang="en-US" altLang="en-US"/>
              <a:pPr>
                <a:defRPr/>
              </a:pPr>
              <a:t>‹#›</a:t>
            </a:fld>
            <a:endParaRPr lang="en-US" altLang="en-US"/>
          </a:p>
        </p:txBody>
      </p:sp>
    </p:spTree>
    <p:extLst>
      <p:ext uri="{BB962C8B-B14F-4D97-AF65-F5344CB8AC3E}">
        <p14:creationId xmlns:p14="http://schemas.microsoft.com/office/powerpoint/2010/main" val="29345150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F5D8809-9C1E-9DB2-59B1-C89E0AACA118}"/>
              </a:ext>
            </a:extLst>
          </p:cNvPr>
          <p:cNvSpPr>
            <a:spLocks noGrp="1"/>
          </p:cNvSpPr>
          <p:nvPr>
            <p:ph type="dt" sz="half" idx="10"/>
          </p:nvPr>
        </p:nvSpPr>
        <p:spPr/>
        <p:txBody>
          <a:bodyPr/>
          <a:lstStyle>
            <a:lvl1pPr>
              <a:defRPr/>
            </a:lvl1pPr>
          </a:lstStyle>
          <a:p>
            <a:pPr>
              <a:defRPr/>
            </a:pPr>
            <a:fld id="{7A3528E6-A4E9-49F2-BE2F-9DBABF44078C}" type="datetimeFigureOut">
              <a:rPr lang="en-US"/>
              <a:pPr>
                <a:defRPr/>
              </a:pPr>
              <a:t>1/5/2025</a:t>
            </a:fld>
            <a:endParaRPr lang="en-US"/>
          </a:p>
        </p:txBody>
      </p:sp>
      <p:sp>
        <p:nvSpPr>
          <p:cNvPr id="8" name="Footer Placeholder 4">
            <a:extLst>
              <a:ext uri="{FF2B5EF4-FFF2-40B4-BE49-F238E27FC236}">
                <a16:creationId xmlns:a16="http://schemas.microsoft.com/office/drawing/2014/main" id="{4B2E1B74-51F1-2AA7-376A-7DF4B67A087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7916287-1BAD-A891-C33D-A7F218B54C92}"/>
              </a:ext>
            </a:extLst>
          </p:cNvPr>
          <p:cNvSpPr>
            <a:spLocks noGrp="1"/>
          </p:cNvSpPr>
          <p:nvPr>
            <p:ph type="sldNum" sz="quarter" idx="12"/>
          </p:nvPr>
        </p:nvSpPr>
        <p:spPr/>
        <p:txBody>
          <a:bodyPr/>
          <a:lstStyle>
            <a:lvl1pPr>
              <a:defRPr/>
            </a:lvl1pPr>
          </a:lstStyle>
          <a:p>
            <a:pPr>
              <a:defRPr/>
            </a:pPr>
            <a:fld id="{BFC2F797-B6A0-4CD4-B191-3D4834F2D5F2}" type="slidenum">
              <a:rPr lang="en-US" altLang="en-US"/>
              <a:pPr>
                <a:defRPr/>
              </a:pPr>
              <a:t>‹#›</a:t>
            </a:fld>
            <a:endParaRPr lang="en-US" altLang="en-US"/>
          </a:p>
        </p:txBody>
      </p:sp>
    </p:spTree>
    <p:extLst>
      <p:ext uri="{BB962C8B-B14F-4D97-AF65-F5344CB8AC3E}">
        <p14:creationId xmlns:p14="http://schemas.microsoft.com/office/powerpoint/2010/main" val="270688430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DBC2CD2-C1BE-6381-F8B1-DC19FF043462}"/>
              </a:ext>
            </a:extLst>
          </p:cNvPr>
          <p:cNvSpPr>
            <a:spLocks noGrp="1"/>
          </p:cNvSpPr>
          <p:nvPr>
            <p:ph type="dt" sz="half" idx="10"/>
          </p:nvPr>
        </p:nvSpPr>
        <p:spPr/>
        <p:txBody>
          <a:bodyPr/>
          <a:lstStyle>
            <a:lvl1pPr>
              <a:defRPr/>
            </a:lvl1pPr>
          </a:lstStyle>
          <a:p>
            <a:pPr>
              <a:defRPr/>
            </a:pPr>
            <a:fld id="{BB8480AB-5A86-4456-A087-35676D44D533}" type="datetimeFigureOut">
              <a:rPr lang="en-US"/>
              <a:pPr>
                <a:defRPr/>
              </a:pPr>
              <a:t>1/5/2025</a:t>
            </a:fld>
            <a:endParaRPr lang="en-US"/>
          </a:p>
        </p:txBody>
      </p:sp>
      <p:sp>
        <p:nvSpPr>
          <p:cNvPr id="4" name="Footer Placeholder 4">
            <a:extLst>
              <a:ext uri="{FF2B5EF4-FFF2-40B4-BE49-F238E27FC236}">
                <a16:creationId xmlns:a16="http://schemas.microsoft.com/office/drawing/2014/main" id="{CA8A030E-9FC9-88E1-412C-2518A259324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D5C0742-625D-D6DA-F395-F7577ED35494}"/>
              </a:ext>
            </a:extLst>
          </p:cNvPr>
          <p:cNvSpPr>
            <a:spLocks noGrp="1"/>
          </p:cNvSpPr>
          <p:nvPr>
            <p:ph type="sldNum" sz="quarter" idx="12"/>
          </p:nvPr>
        </p:nvSpPr>
        <p:spPr/>
        <p:txBody>
          <a:bodyPr/>
          <a:lstStyle>
            <a:lvl1pPr>
              <a:defRPr/>
            </a:lvl1pPr>
          </a:lstStyle>
          <a:p>
            <a:pPr>
              <a:defRPr/>
            </a:pPr>
            <a:fld id="{FFFEB480-334B-4F51-867B-A31B9AD5C698}" type="slidenum">
              <a:rPr lang="en-US" altLang="en-US"/>
              <a:pPr>
                <a:defRPr/>
              </a:pPr>
              <a:t>‹#›</a:t>
            </a:fld>
            <a:endParaRPr lang="en-US" altLang="en-US"/>
          </a:p>
        </p:txBody>
      </p:sp>
    </p:spTree>
    <p:extLst>
      <p:ext uri="{BB962C8B-B14F-4D97-AF65-F5344CB8AC3E}">
        <p14:creationId xmlns:p14="http://schemas.microsoft.com/office/powerpoint/2010/main" val="259875068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EDCE56A-AA10-EDD5-5B68-659376C028C1}"/>
              </a:ext>
            </a:extLst>
          </p:cNvPr>
          <p:cNvSpPr>
            <a:spLocks noGrp="1"/>
          </p:cNvSpPr>
          <p:nvPr>
            <p:ph type="dt" sz="half" idx="10"/>
          </p:nvPr>
        </p:nvSpPr>
        <p:spPr/>
        <p:txBody>
          <a:bodyPr/>
          <a:lstStyle>
            <a:lvl1pPr>
              <a:defRPr/>
            </a:lvl1pPr>
          </a:lstStyle>
          <a:p>
            <a:pPr>
              <a:defRPr/>
            </a:pPr>
            <a:fld id="{132DE603-DB79-4CC5-858B-BA303917B176}" type="datetimeFigureOut">
              <a:rPr lang="en-US"/>
              <a:pPr>
                <a:defRPr/>
              </a:pPr>
              <a:t>1/5/2025</a:t>
            </a:fld>
            <a:endParaRPr lang="en-US"/>
          </a:p>
        </p:txBody>
      </p:sp>
      <p:sp>
        <p:nvSpPr>
          <p:cNvPr id="3" name="Footer Placeholder 4">
            <a:extLst>
              <a:ext uri="{FF2B5EF4-FFF2-40B4-BE49-F238E27FC236}">
                <a16:creationId xmlns:a16="http://schemas.microsoft.com/office/drawing/2014/main" id="{5A66D105-5996-5E91-F8EF-E9E13073839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C469DFD-2DC4-2E4A-12F4-6CE77BDD881D}"/>
              </a:ext>
            </a:extLst>
          </p:cNvPr>
          <p:cNvSpPr>
            <a:spLocks noGrp="1"/>
          </p:cNvSpPr>
          <p:nvPr>
            <p:ph type="sldNum" sz="quarter" idx="12"/>
          </p:nvPr>
        </p:nvSpPr>
        <p:spPr/>
        <p:txBody>
          <a:bodyPr/>
          <a:lstStyle>
            <a:lvl1pPr>
              <a:defRPr/>
            </a:lvl1pPr>
          </a:lstStyle>
          <a:p>
            <a:pPr>
              <a:defRPr/>
            </a:pPr>
            <a:fld id="{98D410F4-E8C1-4718-9D39-EE213578AF4B}" type="slidenum">
              <a:rPr lang="en-US" altLang="en-US"/>
              <a:pPr>
                <a:defRPr/>
              </a:pPr>
              <a:t>‹#›</a:t>
            </a:fld>
            <a:endParaRPr lang="en-US" altLang="en-US"/>
          </a:p>
        </p:txBody>
      </p:sp>
    </p:spTree>
    <p:extLst>
      <p:ext uri="{BB962C8B-B14F-4D97-AF65-F5344CB8AC3E}">
        <p14:creationId xmlns:p14="http://schemas.microsoft.com/office/powerpoint/2010/main" val="224062889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A6F50EE4-869B-5A45-922A-6BDAFBC19AE3}"/>
              </a:ext>
            </a:extLst>
          </p:cNvPr>
          <p:cNvSpPr>
            <a:spLocks noGrp="1"/>
          </p:cNvSpPr>
          <p:nvPr>
            <p:ph type="dt" sz="half" idx="10"/>
          </p:nvPr>
        </p:nvSpPr>
        <p:spPr/>
        <p:txBody>
          <a:bodyPr/>
          <a:lstStyle>
            <a:lvl1pPr>
              <a:defRPr/>
            </a:lvl1pPr>
          </a:lstStyle>
          <a:p>
            <a:pPr>
              <a:defRPr/>
            </a:pPr>
            <a:fld id="{FE12A9D5-E891-4421-83E0-126069283912}" type="datetimeFigureOut">
              <a:rPr lang="en-US"/>
              <a:pPr>
                <a:defRPr/>
              </a:pPr>
              <a:t>1/5/2025</a:t>
            </a:fld>
            <a:endParaRPr lang="en-US"/>
          </a:p>
        </p:txBody>
      </p:sp>
      <p:sp>
        <p:nvSpPr>
          <p:cNvPr id="6" name="Footer Placeholder 4">
            <a:extLst>
              <a:ext uri="{FF2B5EF4-FFF2-40B4-BE49-F238E27FC236}">
                <a16:creationId xmlns:a16="http://schemas.microsoft.com/office/drawing/2014/main" id="{E20D5AB1-383B-260E-4AC0-22FFC55FF6B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B7511A8-B0ED-E9DD-9B0F-B736852C869E}"/>
              </a:ext>
            </a:extLst>
          </p:cNvPr>
          <p:cNvSpPr>
            <a:spLocks noGrp="1"/>
          </p:cNvSpPr>
          <p:nvPr>
            <p:ph type="sldNum" sz="quarter" idx="12"/>
          </p:nvPr>
        </p:nvSpPr>
        <p:spPr/>
        <p:txBody>
          <a:bodyPr/>
          <a:lstStyle>
            <a:lvl1pPr>
              <a:defRPr/>
            </a:lvl1pPr>
          </a:lstStyle>
          <a:p>
            <a:pPr>
              <a:defRPr/>
            </a:pPr>
            <a:fld id="{9CB6E4EB-49A8-446E-9663-99EB852CAA49}" type="slidenum">
              <a:rPr lang="en-US" altLang="en-US"/>
              <a:pPr>
                <a:defRPr/>
              </a:pPr>
              <a:t>‹#›</a:t>
            </a:fld>
            <a:endParaRPr lang="en-US" altLang="en-US"/>
          </a:p>
        </p:txBody>
      </p:sp>
    </p:spTree>
    <p:extLst>
      <p:ext uri="{BB962C8B-B14F-4D97-AF65-F5344CB8AC3E}">
        <p14:creationId xmlns:p14="http://schemas.microsoft.com/office/powerpoint/2010/main" val="390614994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F56506B-D15C-A6A6-1D37-82F6272C8A21}"/>
              </a:ext>
            </a:extLst>
          </p:cNvPr>
          <p:cNvSpPr>
            <a:spLocks noGrp="1"/>
          </p:cNvSpPr>
          <p:nvPr>
            <p:ph type="dt" sz="half" idx="10"/>
          </p:nvPr>
        </p:nvSpPr>
        <p:spPr/>
        <p:txBody>
          <a:bodyPr/>
          <a:lstStyle>
            <a:lvl1pPr>
              <a:defRPr/>
            </a:lvl1pPr>
          </a:lstStyle>
          <a:p>
            <a:pPr>
              <a:defRPr/>
            </a:pPr>
            <a:fld id="{75A38DB8-C665-44DA-8466-B1E8CBAE1090}" type="datetimeFigureOut">
              <a:rPr lang="en-US"/>
              <a:pPr>
                <a:defRPr/>
              </a:pPr>
              <a:t>1/5/2025</a:t>
            </a:fld>
            <a:endParaRPr lang="en-US"/>
          </a:p>
        </p:txBody>
      </p:sp>
      <p:sp>
        <p:nvSpPr>
          <p:cNvPr id="6" name="Footer Placeholder 4">
            <a:extLst>
              <a:ext uri="{FF2B5EF4-FFF2-40B4-BE49-F238E27FC236}">
                <a16:creationId xmlns:a16="http://schemas.microsoft.com/office/drawing/2014/main" id="{6532E5AE-FC52-9CD8-532E-45A25E7A06E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CF4C418-FB44-B4B8-34D8-83C304AD3E6E}"/>
              </a:ext>
            </a:extLst>
          </p:cNvPr>
          <p:cNvSpPr>
            <a:spLocks noGrp="1"/>
          </p:cNvSpPr>
          <p:nvPr>
            <p:ph type="sldNum" sz="quarter" idx="12"/>
          </p:nvPr>
        </p:nvSpPr>
        <p:spPr/>
        <p:txBody>
          <a:bodyPr/>
          <a:lstStyle>
            <a:lvl1pPr>
              <a:defRPr/>
            </a:lvl1pPr>
          </a:lstStyle>
          <a:p>
            <a:pPr>
              <a:defRPr/>
            </a:pPr>
            <a:fld id="{11FEAB97-9843-4F56-A7A5-8665CE75930F}" type="slidenum">
              <a:rPr lang="en-US" altLang="en-US"/>
              <a:pPr>
                <a:defRPr/>
              </a:pPr>
              <a:t>‹#›</a:t>
            </a:fld>
            <a:endParaRPr lang="en-US" altLang="en-US"/>
          </a:p>
        </p:txBody>
      </p:sp>
    </p:spTree>
    <p:extLst>
      <p:ext uri="{BB962C8B-B14F-4D97-AF65-F5344CB8AC3E}">
        <p14:creationId xmlns:p14="http://schemas.microsoft.com/office/powerpoint/2010/main" val="88998825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20EFA9-11C6-96B5-BB06-E77FA877EDA1}"/>
              </a:ext>
            </a:extLst>
          </p:cNvPr>
          <p:cNvSpPr>
            <a:spLocks noGrp="1"/>
          </p:cNvSpPr>
          <p:nvPr>
            <p:ph type="dt" sz="half" idx="10"/>
          </p:nvPr>
        </p:nvSpPr>
        <p:spPr/>
        <p:txBody>
          <a:bodyPr/>
          <a:lstStyle>
            <a:lvl1pPr>
              <a:defRPr/>
            </a:lvl1pPr>
          </a:lstStyle>
          <a:p>
            <a:pPr>
              <a:defRPr/>
            </a:pPr>
            <a:fld id="{AC5F7ECE-F0F0-41A2-9C2A-638710270C71}" type="datetimeFigureOut">
              <a:rPr lang="en-US"/>
              <a:pPr>
                <a:defRPr/>
              </a:pPr>
              <a:t>1/5/2025</a:t>
            </a:fld>
            <a:endParaRPr lang="en-US"/>
          </a:p>
        </p:txBody>
      </p:sp>
      <p:sp>
        <p:nvSpPr>
          <p:cNvPr id="5" name="Footer Placeholder 4">
            <a:extLst>
              <a:ext uri="{FF2B5EF4-FFF2-40B4-BE49-F238E27FC236}">
                <a16:creationId xmlns:a16="http://schemas.microsoft.com/office/drawing/2014/main" id="{231B5067-FFD1-2C92-8D0B-4B5E78A5C61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3E69CF8-A844-8618-71DB-0E3A133A8A06}"/>
              </a:ext>
            </a:extLst>
          </p:cNvPr>
          <p:cNvSpPr>
            <a:spLocks noGrp="1"/>
          </p:cNvSpPr>
          <p:nvPr>
            <p:ph type="sldNum" sz="quarter" idx="12"/>
          </p:nvPr>
        </p:nvSpPr>
        <p:spPr/>
        <p:txBody>
          <a:bodyPr/>
          <a:lstStyle>
            <a:lvl1pPr>
              <a:defRPr/>
            </a:lvl1pPr>
          </a:lstStyle>
          <a:p>
            <a:pPr>
              <a:defRPr/>
            </a:pPr>
            <a:fld id="{5CDB400F-04E8-459C-871A-223706E616FA}" type="slidenum">
              <a:rPr lang="en-US" altLang="en-US"/>
              <a:pPr>
                <a:defRPr/>
              </a:pPr>
              <a:t>‹#›</a:t>
            </a:fld>
            <a:endParaRPr lang="en-US" altLang="en-US"/>
          </a:p>
        </p:txBody>
      </p:sp>
    </p:spTree>
    <p:extLst>
      <p:ext uri="{BB962C8B-B14F-4D97-AF65-F5344CB8AC3E}">
        <p14:creationId xmlns:p14="http://schemas.microsoft.com/office/powerpoint/2010/main" val="125035539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7952C3-F772-1909-E4FA-14C649A14AF8}"/>
              </a:ext>
            </a:extLst>
          </p:cNvPr>
          <p:cNvSpPr>
            <a:spLocks noGrp="1"/>
          </p:cNvSpPr>
          <p:nvPr>
            <p:ph type="dt" sz="half" idx="10"/>
          </p:nvPr>
        </p:nvSpPr>
        <p:spPr/>
        <p:txBody>
          <a:bodyPr/>
          <a:lstStyle>
            <a:lvl1pPr>
              <a:defRPr/>
            </a:lvl1pPr>
          </a:lstStyle>
          <a:p>
            <a:pPr>
              <a:defRPr/>
            </a:pPr>
            <a:fld id="{8823BF66-B4D5-48CB-90A3-BB79A53E7FBE}" type="datetimeFigureOut">
              <a:rPr lang="en-US"/>
              <a:pPr>
                <a:defRPr/>
              </a:pPr>
              <a:t>1/5/2025</a:t>
            </a:fld>
            <a:endParaRPr lang="en-US"/>
          </a:p>
        </p:txBody>
      </p:sp>
      <p:sp>
        <p:nvSpPr>
          <p:cNvPr id="5" name="Footer Placeholder 4">
            <a:extLst>
              <a:ext uri="{FF2B5EF4-FFF2-40B4-BE49-F238E27FC236}">
                <a16:creationId xmlns:a16="http://schemas.microsoft.com/office/drawing/2014/main" id="{C67411AC-F8E5-6227-EF71-4EA0C43098C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7662772-9A5D-FE2E-A130-107839D1C776}"/>
              </a:ext>
            </a:extLst>
          </p:cNvPr>
          <p:cNvSpPr>
            <a:spLocks noGrp="1"/>
          </p:cNvSpPr>
          <p:nvPr>
            <p:ph type="sldNum" sz="quarter" idx="12"/>
          </p:nvPr>
        </p:nvSpPr>
        <p:spPr/>
        <p:txBody>
          <a:bodyPr/>
          <a:lstStyle>
            <a:lvl1pPr>
              <a:defRPr/>
            </a:lvl1pPr>
          </a:lstStyle>
          <a:p>
            <a:pPr>
              <a:defRPr/>
            </a:pPr>
            <a:fld id="{CB46D495-B875-4A91-ADC3-C438823A122C}" type="slidenum">
              <a:rPr lang="en-US" altLang="en-US"/>
              <a:pPr>
                <a:defRPr/>
              </a:pPr>
              <a:t>‹#›</a:t>
            </a:fld>
            <a:endParaRPr lang="en-US" altLang="en-US"/>
          </a:p>
        </p:txBody>
      </p:sp>
    </p:spTree>
    <p:extLst>
      <p:ext uri="{BB962C8B-B14F-4D97-AF65-F5344CB8AC3E}">
        <p14:creationId xmlns:p14="http://schemas.microsoft.com/office/powerpoint/2010/main" val="291063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0E61EF-CA08-4224-9A99-D438003F92A7}"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407488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0E61EF-CA08-4224-9A99-D438003F92A7}"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C44DC-5EA7-42CB-A7B2-CC49389691EE}" type="slidenum">
              <a:rPr lang="en-US" smtClean="0"/>
              <a:t>‹#›</a:t>
            </a:fld>
            <a:endParaRPr lang="en-US"/>
          </a:p>
        </p:txBody>
      </p:sp>
    </p:spTree>
    <p:extLst>
      <p:ext uri="{BB962C8B-B14F-4D97-AF65-F5344CB8AC3E}">
        <p14:creationId xmlns:p14="http://schemas.microsoft.com/office/powerpoint/2010/main" val="250981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E61EF-CA08-4224-9A99-D438003F92A7}" type="datetimeFigureOut">
              <a:rPr lang="en-US" smtClean="0"/>
              <a:t>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C44DC-5EA7-42CB-A7B2-CC49389691EE}" type="slidenum">
              <a:rPr lang="en-US" smtClean="0"/>
              <a:t>‹#›</a:t>
            </a:fld>
            <a:endParaRPr lang="en-US"/>
          </a:p>
        </p:txBody>
      </p:sp>
    </p:spTree>
    <p:extLst>
      <p:ext uri="{BB962C8B-B14F-4D97-AF65-F5344CB8AC3E}">
        <p14:creationId xmlns:p14="http://schemas.microsoft.com/office/powerpoint/2010/main" val="3729034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E693E0D-0A2E-415E-9E33-80CE86BE77BD}"/>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50E7A1C-63A1-4614-AF02-B0063CF7CBD1}"/>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6DD6E76-C8E5-4137-A3A0-C72CCB9726BA}"/>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C150481D-A51A-4923-9383-3C15A827D576}" type="datetimeFigureOut">
              <a:rPr lang="en-US"/>
              <a:pPr>
                <a:defRPr/>
              </a:pPr>
              <a:t>1/5/2025</a:t>
            </a:fld>
            <a:endParaRPr lang="en-US"/>
          </a:p>
        </p:txBody>
      </p:sp>
      <p:sp>
        <p:nvSpPr>
          <p:cNvPr id="5" name="Footer Placeholder 4">
            <a:extLst>
              <a:ext uri="{FF2B5EF4-FFF2-40B4-BE49-F238E27FC236}">
                <a16:creationId xmlns:a16="http://schemas.microsoft.com/office/drawing/2014/main" id="{38776913-B535-45FB-8605-2251859E36C1}"/>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07AD76F-A07D-4C26-A9CD-9C24834246CC}"/>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4C78445-32AC-47A6-AC9A-6332C44EC1DA}" type="slidenum">
              <a:rPr lang="en-US"/>
              <a:pPr>
                <a:defRPr/>
              </a:pPr>
              <a:t>‹#›</a:t>
            </a:fld>
            <a:endParaRPr lang="en-US"/>
          </a:p>
        </p:txBody>
      </p:sp>
    </p:spTree>
    <p:extLst>
      <p:ext uri="{BB962C8B-B14F-4D97-AF65-F5344CB8AC3E}">
        <p14:creationId xmlns:p14="http://schemas.microsoft.com/office/powerpoint/2010/main" val="872032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AEBEE69-DAD7-48E4-AC5A-25DF18F23142}"/>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3B9E3E2-6425-4032-95DD-5CB34129469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651E470-99A6-4555-9FF3-BFA9E5B5F66E}"/>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97F9EDC7-C532-48F3-A4F4-66D61D6287D3}" type="datetimeFigureOut">
              <a:rPr lang="en-US"/>
              <a:pPr>
                <a:defRPr/>
              </a:pPr>
              <a:t>1/5/2025</a:t>
            </a:fld>
            <a:endParaRPr lang="en-US"/>
          </a:p>
        </p:txBody>
      </p:sp>
      <p:sp>
        <p:nvSpPr>
          <p:cNvPr id="5" name="Footer Placeholder 4">
            <a:extLst>
              <a:ext uri="{FF2B5EF4-FFF2-40B4-BE49-F238E27FC236}">
                <a16:creationId xmlns:a16="http://schemas.microsoft.com/office/drawing/2014/main" id="{8D690328-6CAD-47A2-9368-E187AA57077D}"/>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E970ABEE-2CBB-42D5-9958-E4D308A4C28B}"/>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A4BD39E-80A0-4C97-BC2A-16AB8134E210}" type="slidenum">
              <a:rPr lang="en-US"/>
              <a:pPr>
                <a:defRPr/>
              </a:pPr>
              <a:t>‹#›</a:t>
            </a:fld>
            <a:endParaRPr lang="en-US"/>
          </a:p>
        </p:txBody>
      </p:sp>
    </p:spTree>
    <p:extLst>
      <p:ext uri="{BB962C8B-B14F-4D97-AF65-F5344CB8AC3E}">
        <p14:creationId xmlns:p14="http://schemas.microsoft.com/office/powerpoint/2010/main" val="36808171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0D26AF-6932-4577-8977-61E1AE8A7969}"/>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FACD0BA-0E2E-462F-8C4E-91B973701976}"/>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D40CA55-0BA6-40B6-B323-1EC1AF254236}"/>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517372C3-8777-4959-96B5-4E07D31F8116}" type="datetimeFigureOut">
              <a:rPr lang="en-US"/>
              <a:pPr>
                <a:defRPr/>
              </a:pPr>
              <a:t>1/5/2025</a:t>
            </a:fld>
            <a:endParaRPr lang="en-US"/>
          </a:p>
        </p:txBody>
      </p:sp>
      <p:sp>
        <p:nvSpPr>
          <p:cNvPr id="5" name="Footer Placeholder 4">
            <a:extLst>
              <a:ext uri="{FF2B5EF4-FFF2-40B4-BE49-F238E27FC236}">
                <a16:creationId xmlns:a16="http://schemas.microsoft.com/office/drawing/2014/main" id="{F35DEEEB-B18B-4148-8C96-B6DBC97ACAE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C9CCEE7C-A75B-411B-A77A-E688FF98AA1F}"/>
              </a:ext>
            </a:extLst>
          </p:cNvPr>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fld id="{4B41438F-715A-40E5-9A3E-A9C647A44B2A}" type="slidenum">
              <a:rPr lang="en-US" altLang="en-US"/>
              <a:pPr/>
              <a:t>‹#›</a:t>
            </a:fld>
            <a:endParaRPr lang="en-US" altLang="en-US"/>
          </a:p>
        </p:txBody>
      </p:sp>
    </p:spTree>
    <p:extLst>
      <p:ext uri="{BB962C8B-B14F-4D97-AF65-F5344CB8AC3E}">
        <p14:creationId xmlns:p14="http://schemas.microsoft.com/office/powerpoint/2010/main" val="32444996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D427E105-C72D-010F-8F22-2BA0877BA76E}"/>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EE696834-9AD4-6043-6EE6-962BD9324C38}"/>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84FA5E9-73D1-5198-BFD8-D965B0F943E2}"/>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675">
                <a:solidFill>
                  <a:schemeClr val="tx1">
                    <a:tint val="75000"/>
                  </a:schemeClr>
                </a:solidFill>
              </a:defRPr>
            </a:lvl1pPr>
          </a:lstStyle>
          <a:p>
            <a:pPr>
              <a:defRPr/>
            </a:pPr>
            <a:fld id="{98B0F5A6-A256-4E46-885F-0ED313459B21}" type="datetimeFigureOut">
              <a:rPr lang="en-US"/>
              <a:pPr>
                <a:defRPr/>
              </a:pPr>
              <a:t>1/5/2025</a:t>
            </a:fld>
            <a:endParaRPr lang="en-US"/>
          </a:p>
        </p:txBody>
      </p:sp>
      <p:sp>
        <p:nvSpPr>
          <p:cNvPr id="5" name="Footer Placeholder 4">
            <a:extLst>
              <a:ext uri="{FF2B5EF4-FFF2-40B4-BE49-F238E27FC236}">
                <a16:creationId xmlns:a16="http://schemas.microsoft.com/office/drawing/2014/main" id="{7C40C893-C07F-134F-E53C-42DE4221A58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DD3847C4-7358-8944-1568-982212B327B1}"/>
              </a:ext>
            </a:extLst>
          </p:cNvPr>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675">
                <a:solidFill>
                  <a:srgbClr val="898989"/>
                </a:solidFill>
              </a:defRPr>
            </a:lvl1pPr>
          </a:lstStyle>
          <a:p>
            <a:pPr>
              <a:defRPr/>
            </a:pPr>
            <a:fld id="{B5EF7D14-115C-4811-9DEA-2EB747A47DE7}" type="slidenum">
              <a:rPr lang="en-US" altLang="en-US"/>
              <a:pPr>
                <a:defRPr/>
              </a:pPr>
              <a:t>‹#›</a:t>
            </a:fld>
            <a:endParaRPr lang="en-US" altLang="en-US"/>
          </a:p>
        </p:txBody>
      </p:sp>
    </p:spTree>
    <p:extLst>
      <p:ext uri="{BB962C8B-B14F-4D97-AF65-F5344CB8AC3E}">
        <p14:creationId xmlns:p14="http://schemas.microsoft.com/office/powerpoint/2010/main" val="240221181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514350" rtl="0" eaLnBrk="0" fontAlgn="base" hangingPunct="0">
        <a:lnSpc>
          <a:spcPct val="90000"/>
        </a:lnSpc>
        <a:spcBef>
          <a:spcPct val="0"/>
        </a:spcBef>
        <a:spcAft>
          <a:spcPct val="0"/>
        </a:spcAft>
        <a:defRPr sz="2400" kern="1200">
          <a:solidFill>
            <a:schemeClr val="tx1"/>
          </a:solidFill>
          <a:latin typeface="+mj-lt"/>
          <a:ea typeface="+mj-ea"/>
          <a:cs typeface="+mj-cs"/>
        </a:defRPr>
      </a:lvl1pPr>
      <a:lvl2pPr algn="l" defTabSz="514350" rtl="0" eaLnBrk="0" fontAlgn="base" hangingPunct="0">
        <a:lnSpc>
          <a:spcPct val="90000"/>
        </a:lnSpc>
        <a:spcBef>
          <a:spcPct val="0"/>
        </a:spcBef>
        <a:spcAft>
          <a:spcPct val="0"/>
        </a:spcAft>
        <a:defRPr sz="2400">
          <a:solidFill>
            <a:schemeClr val="tx1"/>
          </a:solidFill>
          <a:latin typeface="Calibri Light" panose="020F0302020204030204" pitchFamily="34" charset="0"/>
        </a:defRPr>
      </a:lvl2pPr>
      <a:lvl3pPr algn="l" defTabSz="514350" rtl="0" eaLnBrk="0" fontAlgn="base" hangingPunct="0">
        <a:lnSpc>
          <a:spcPct val="90000"/>
        </a:lnSpc>
        <a:spcBef>
          <a:spcPct val="0"/>
        </a:spcBef>
        <a:spcAft>
          <a:spcPct val="0"/>
        </a:spcAft>
        <a:defRPr sz="2400">
          <a:solidFill>
            <a:schemeClr val="tx1"/>
          </a:solidFill>
          <a:latin typeface="Calibri Light" panose="020F0302020204030204" pitchFamily="34" charset="0"/>
        </a:defRPr>
      </a:lvl3pPr>
      <a:lvl4pPr algn="l" defTabSz="514350" rtl="0" eaLnBrk="0" fontAlgn="base" hangingPunct="0">
        <a:lnSpc>
          <a:spcPct val="90000"/>
        </a:lnSpc>
        <a:spcBef>
          <a:spcPct val="0"/>
        </a:spcBef>
        <a:spcAft>
          <a:spcPct val="0"/>
        </a:spcAft>
        <a:defRPr sz="2400">
          <a:solidFill>
            <a:schemeClr val="tx1"/>
          </a:solidFill>
          <a:latin typeface="Calibri Light" panose="020F0302020204030204" pitchFamily="34" charset="0"/>
        </a:defRPr>
      </a:lvl4pPr>
      <a:lvl5pPr algn="l" defTabSz="514350" rtl="0" eaLnBrk="0" fontAlgn="base" hangingPunct="0">
        <a:lnSpc>
          <a:spcPct val="90000"/>
        </a:lnSpc>
        <a:spcBef>
          <a:spcPct val="0"/>
        </a:spcBef>
        <a:spcAft>
          <a:spcPct val="0"/>
        </a:spcAft>
        <a:defRPr sz="2400">
          <a:solidFill>
            <a:schemeClr val="tx1"/>
          </a:solidFill>
          <a:latin typeface="Calibri Light" panose="020F0302020204030204" pitchFamily="34" charset="0"/>
        </a:defRPr>
      </a:lvl5pPr>
      <a:lvl6pPr marL="342900" algn="l" defTabSz="514350" rtl="0" fontAlgn="base">
        <a:lnSpc>
          <a:spcPct val="90000"/>
        </a:lnSpc>
        <a:spcBef>
          <a:spcPct val="0"/>
        </a:spcBef>
        <a:spcAft>
          <a:spcPct val="0"/>
        </a:spcAft>
        <a:defRPr sz="2475">
          <a:solidFill>
            <a:schemeClr val="tx1"/>
          </a:solidFill>
          <a:latin typeface="Calibri Light" panose="020F0302020204030204" pitchFamily="34" charset="0"/>
        </a:defRPr>
      </a:lvl6pPr>
      <a:lvl7pPr marL="685800" algn="l" defTabSz="514350" rtl="0" fontAlgn="base">
        <a:lnSpc>
          <a:spcPct val="90000"/>
        </a:lnSpc>
        <a:spcBef>
          <a:spcPct val="0"/>
        </a:spcBef>
        <a:spcAft>
          <a:spcPct val="0"/>
        </a:spcAft>
        <a:defRPr sz="2475">
          <a:solidFill>
            <a:schemeClr val="tx1"/>
          </a:solidFill>
          <a:latin typeface="Calibri Light" panose="020F0302020204030204" pitchFamily="34" charset="0"/>
        </a:defRPr>
      </a:lvl7pPr>
      <a:lvl8pPr marL="1028700" algn="l" defTabSz="514350" rtl="0" fontAlgn="base">
        <a:lnSpc>
          <a:spcPct val="90000"/>
        </a:lnSpc>
        <a:spcBef>
          <a:spcPct val="0"/>
        </a:spcBef>
        <a:spcAft>
          <a:spcPct val="0"/>
        </a:spcAft>
        <a:defRPr sz="2475">
          <a:solidFill>
            <a:schemeClr val="tx1"/>
          </a:solidFill>
          <a:latin typeface="Calibri Light" panose="020F0302020204030204" pitchFamily="34" charset="0"/>
        </a:defRPr>
      </a:lvl8pPr>
      <a:lvl9pPr marL="1371600" algn="l" defTabSz="514350" rtl="0" fontAlgn="base">
        <a:lnSpc>
          <a:spcPct val="90000"/>
        </a:lnSpc>
        <a:spcBef>
          <a:spcPct val="0"/>
        </a:spcBef>
        <a:spcAft>
          <a:spcPct val="0"/>
        </a:spcAft>
        <a:defRPr sz="2475">
          <a:solidFill>
            <a:schemeClr val="tx1"/>
          </a:solidFill>
          <a:latin typeface="Calibri Light" panose="020F0302020204030204" pitchFamily="34" charset="0"/>
        </a:defRPr>
      </a:lvl9pPr>
    </p:titleStyle>
    <p:bodyStyle>
      <a:lvl1pPr marL="128588" indent="-128588" algn="l" defTabSz="514350" rtl="0" eaLnBrk="0" fontAlgn="base" hangingPunct="0">
        <a:lnSpc>
          <a:spcPct val="90000"/>
        </a:lnSpc>
        <a:spcBef>
          <a:spcPts val="563"/>
        </a:spcBef>
        <a:spcAft>
          <a:spcPct val="0"/>
        </a:spcAft>
        <a:buFont typeface="Arial" panose="020B0604020202020204" pitchFamily="34" charset="0"/>
        <a:buChar char="•"/>
        <a:defRPr sz="1500" kern="1200">
          <a:solidFill>
            <a:schemeClr val="tx1"/>
          </a:solidFill>
          <a:latin typeface="+mn-lt"/>
          <a:ea typeface="+mn-ea"/>
          <a:cs typeface="+mn-cs"/>
        </a:defRPr>
      </a:lvl1pPr>
      <a:lvl2pPr marL="385763" indent="-128588" algn="l" defTabSz="514350" rtl="0" eaLnBrk="0" fontAlgn="base" hangingPunct="0">
        <a:lnSpc>
          <a:spcPct val="90000"/>
        </a:lnSpc>
        <a:spcBef>
          <a:spcPts val="275"/>
        </a:spcBef>
        <a:spcAft>
          <a:spcPct val="0"/>
        </a:spcAft>
        <a:buFont typeface="Arial" panose="020B0604020202020204" pitchFamily="34" charset="0"/>
        <a:buChar char="•"/>
        <a:defRPr kern="1200">
          <a:solidFill>
            <a:schemeClr val="tx1"/>
          </a:solidFill>
          <a:latin typeface="+mn-lt"/>
          <a:ea typeface="+mn-ea"/>
          <a:cs typeface="+mn-cs"/>
        </a:defRPr>
      </a:lvl2pPr>
      <a:lvl3pPr marL="642938" indent="-128588" algn="l" defTabSz="514350" rtl="0" eaLnBrk="0" fontAlgn="base" hangingPunct="0">
        <a:lnSpc>
          <a:spcPct val="90000"/>
        </a:lnSpc>
        <a:spcBef>
          <a:spcPts val="275"/>
        </a:spcBef>
        <a:spcAft>
          <a:spcPct val="0"/>
        </a:spcAft>
        <a:buFont typeface="Arial" panose="020B0604020202020204" pitchFamily="34" charset="0"/>
        <a:buChar char="•"/>
        <a:defRPr sz="1100" kern="1200">
          <a:solidFill>
            <a:schemeClr val="tx1"/>
          </a:solidFill>
          <a:latin typeface="+mn-lt"/>
          <a:ea typeface="+mn-ea"/>
          <a:cs typeface="+mn-cs"/>
        </a:defRPr>
      </a:lvl3pPr>
      <a:lvl4pPr marL="900113" indent="-128588" algn="l" defTabSz="514350" rtl="0" eaLnBrk="0" fontAlgn="base" hangingPunct="0">
        <a:lnSpc>
          <a:spcPct val="90000"/>
        </a:lnSpc>
        <a:spcBef>
          <a:spcPts val="275"/>
        </a:spcBef>
        <a:spcAft>
          <a:spcPct val="0"/>
        </a:spcAft>
        <a:buFont typeface="Arial" panose="020B0604020202020204" pitchFamily="34" charset="0"/>
        <a:buChar char="•"/>
        <a:defRPr sz="900" kern="1200">
          <a:solidFill>
            <a:schemeClr val="tx1"/>
          </a:solidFill>
          <a:latin typeface="+mn-lt"/>
          <a:ea typeface="+mn-ea"/>
          <a:cs typeface="+mn-cs"/>
        </a:defRPr>
      </a:lvl4pPr>
      <a:lvl5pPr marL="1157288" indent="-128588" algn="l" defTabSz="514350" rtl="0" eaLnBrk="0" fontAlgn="base" hangingPunct="0">
        <a:lnSpc>
          <a:spcPct val="90000"/>
        </a:lnSpc>
        <a:spcBef>
          <a:spcPts val="275"/>
        </a:spcBef>
        <a:spcAft>
          <a:spcPct val="0"/>
        </a:spcAft>
        <a:buFont typeface="Arial" panose="020B0604020202020204" pitchFamily="34" charset="0"/>
        <a:buChar char="•"/>
        <a:defRPr sz="900"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4398C2C-C416-1862-3F0D-0C8F169D725A}"/>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03E29A1-6F07-7004-4B90-537BCF857B11}"/>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6009605-67A8-BF9E-4C1D-6D679F850841}"/>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BEDF1D8E-BA6D-45AE-8014-A3CE5ECEF08C}" type="datetimeFigureOut">
              <a:rPr lang="en-US"/>
              <a:pPr>
                <a:defRPr/>
              </a:pPr>
              <a:t>1/5/2025</a:t>
            </a:fld>
            <a:endParaRPr lang="en-US"/>
          </a:p>
        </p:txBody>
      </p:sp>
      <p:sp>
        <p:nvSpPr>
          <p:cNvPr id="5" name="Footer Placeholder 4">
            <a:extLst>
              <a:ext uri="{FF2B5EF4-FFF2-40B4-BE49-F238E27FC236}">
                <a16:creationId xmlns:a16="http://schemas.microsoft.com/office/drawing/2014/main" id="{8D2405BC-A62F-AAE9-BBCB-66F3DB886C8C}"/>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45B02740-5ABE-D1A5-B937-FCE23993B7BF}"/>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7D13BBBB-D541-415A-AA77-29BBDCBE55BB}" type="slidenum">
              <a:rPr lang="en-US"/>
              <a:pPr>
                <a:defRPr/>
              </a:pPr>
              <a:t>‹#›</a:t>
            </a:fld>
            <a:endParaRPr lang="en-US"/>
          </a:p>
        </p:txBody>
      </p:sp>
    </p:spTree>
    <p:extLst>
      <p:ext uri="{BB962C8B-B14F-4D97-AF65-F5344CB8AC3E}">
        <p14:creationId xmlns:p14="http://schemas.microsoft.com/office/powerpoint/2010/main" val="113375102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05D1D115-0972-5469-49F4-6E14D4C48E67}"/>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B1A7B00F-4701-3955-591C-AFD9E18BE3A3}"/>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79BA230-03DF-B7EA-D48A-8B136AD5DBB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46D6448-DFA9-4285-AD35-003C0201CCBE}" type="datetimeFigureOut">
              <a:rPr lang="en-US"/>
              <a:pPr>
                <a:defRPr/>
              </a:pPr>
              <a:t>1/5/2025</a:t>
            </a:fld>
            <a:endParaRPr lang="en-US"/>
          </a:p>
        </p:txBody>
      </p:sp>
      <p:sp>
        <p:nvSpPr>
          <p:cNvPr id="5" name="Footer Placeholder 4">
            <a:extLst>
              <a:ext uri="{FF2B5EF4-FFF2-40B4-BE49-F238E27FC236}">
                <a16:creationId xmlns:a16="http://schemas.microsoft.com/office/drawing/2014/main" id="{EE50BAD8-17BF-5D30-D5E4-4E7B26F712CE}"/>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6330A14E-0899-41A2-7E7F-5271FB44BFC1}"/>
              </a:ext>
            </a:extLst>
          </p:cNvPr>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900" smtClean="0">
                <a:solidFill>
                  <a:srgbClr val="898989"/>
                </a:solidFill>
              </a:defRPr>
            </a:lvl1pPr>
          </a:lstStyle>
          <a:p>
            <a:pPr>
              <a:defRPr/>
            </a:pPr>
            <a:fld id="{359C6503-AB29-45E7-9852-F8CD38131A09}" type="slidenum">
              <a:rPr lang="en-US" altLang="en-US"/>
              <a:pPr>
                <a:defRPr/>
              </a:pPr>
              <a:t>‹#›</a:t>
            </a:fld>
            <a:endParaRPr lang="en-US" altLang="en-US"/>
          </a:p>
        </p:txBody>
      </p:sp>
    </p:spTree>
    <p:extLst>
      <p:ext uri="{BB962C8B-B14F-4D97-AF65-F5344CB8AC3E}">
        <p14:creationId xmlns:p14="http://schemas.microsoft.com/office/powerpoint/2010/main" val="417483931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7.x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a:extLst>
              <a:ext uri="{FF2B5EF4-FFF2-40B4-BE49-F238E27FC236}">
                <a16:creationId xmlns:a16="http://schemas.microsoft.com/office/drawing/2014/main" id="{12EF3DD3-7D6D-49C8-A6AE-4FC55FBB0709}"/>
              </a:ext>
            </a:extLst>
          </p:cNvPr>
          <p:cNvSpPr txBox="1">
            <a:spLocks noChangeArrowheads="1"/>
          </p:cNvSpPr>
          <p:nvPr/>
        </p:nvSpPr>
        <p:spPr bwMode="auto">
          <a:xfrm>
            <a:off x="1943100" y="1406525"/>
            <a:ext cx="830580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dirty="0">
                <a:solidFill>
                  <a:srgbClr val="000000"/>
                </a:solidFill>
              </a:rPr>
              <a:t>Assignment 1</a:t>
            </a:r>
          </a:p>
          <a:p>
            <a:pPr eaLnBrk="0" fontAlgn="base" hangingPunct="0">
              <a:spcBef>
                <a:spcPct val="0"/>
              </a:spcBef>
              <a:spcAft>
                <a:spcPct val="0"/>
              </a:spcAft>
            </a:pPr>
            <a:endParaRPr lang="en-US" altLang="en-US" dirty="0">
              <a:solidFill>
                <a:srgbClr val="000000"/>
              </a:solidFill>
            </a:endParaRPr>
          </a:p>
          <a:p>
            <a:pPr eaLnBrk="0" fontAlgn="base" hangingPunct="0">
              <a:spcBef>
                <a:spcPct val="0"/>
              </a:spcBef>
              <a:spcAft>
                <a:spcPct val="0"/>
              </a:spcAft>
            </a:pPr>
            <a:r>
              <a:rPr lang="en-US" altLang="en-US" dirty="0">
                <a:solidFill>
                  <a:srgbClr val="000000"/>
                </a:solidFill>
              </a:rPr>
              <a:t>Prove the geometric sum                                             by induction on integers and use it to evaluate</a:t>
            </a:r>
          </a:p>
          <a:p>
            <a:pPr eaLnBrk="0" fontAlgn="base" hangingPunct="0">
              <a:spcBef>
                <a:spcPct val="0"/>
              </a:spcBef>
              <a:spcAft>
                <a:spcPct val="0"/>
              </a:spcAft>
            </a:pPr>
            <a:endParaRPr lang="en-US" altLang="en-US" dirty="0">
              <a:solidFill>
                <a:srgbClr val="000000"/>
              </a:solidFill>
            </a:endParaRPr>
          </a:p>
          <a:p>
            <a:pPr eaLnBrk="0" fontAlgn="base" hangingPunct="0">
              <a:spcBef>
                <a:spcPct val="0"/>
              </a:spcBef>
              <a:spcAft>
                <a:spcPct val="0"/>
              </a:spcAft>
            </a:pPr>
            <a:endParaRPr lang="en-US" altLang="en-US" dirty="0">
              <a:solidFill>
                <a:srgbClr val="000000"/>
              </a:solidFill>
            </a:endParaRPr>
          </a:p>
          <a:p>
            <a:pPr eaLnBrk="0" fontAlgn="base" hangingPunct="0">
              <a:spcBef>
                <a:spcPct val="0"/>
              </a:spcBef>
              <a:spcAft>
                <a:spcPct val="0"/>
              </a:spcAft>
            </a:pPr>
            <a:endParaRPr lang="en-US" altLang="en-US" dirty="0">
              <a:solidFill>
                <a:srgbClr val="000000"/>
              </a:solidFill>
            </a:endParaRPr>
          </a:p>
          <a:p>
            <a:pPr eaLnBrk="0" fontAlgn="base" hangingPunct="0">
              <a:spcBef>
                <a:spcPct val="0"/>
              </a:spcBef>
              <a:spcAft>
                <a:spcPct val="0"/>
              </a:spcAft>
            </a:pPr>
            <a:endParaRPr lang="en-US" altLang="en-US" dirty="0">
              <a:solidFill>
                <a:srgbClr val="000000"/>
              </a:solidFill>
            </a:endParaRPr>
          </a:p>
          <a:p>
            <a:pPr eaLnBrk="0" fontAlgn="base" hangingPunct="0">
              <a:spcBef>
                <a:spcPct val="0"/>
              </a:spcBef>
              <a:spcAft>
                <a:spcPct val="0"/>
              </a:spcAft>
            </a:pPr>
            <a:endParaRPr lang="en-US" altLang="en-US" dirty="0">
              <a:solidFill>
                <a:srgbClr val="000000"/>
              </a:solidFill>
            </a:endParaRPr>
          </a:p>
          <a:p>
            <a:pPr eaLnBrk="0" fontAlgn="base" hangingPunct="0">
              <a:spcBef>
                <a:spcPct val="0"/>
              </a:spcBef>
              <a:spcAft>
                <a:spcPct val="0"/>
              </a:spcAft>
            </a:pPr>
            <a:endParaRPr lang="en-US" altLang="en-US" dirty="0">
              <a:solidFill>
                <a:srgbClr val="000000"/>
              </a:solidFill>
            </a:endParaRPr>
          </a:p>
          <a:p>
            <a:pPr eaLnBrk="0" fontAlgn="base" hangingPunct="0">
              <a:spcBef>
                <a:spcPct val="0"/>
              </a:spcBef>
              <a:spcAft>
                <a:spcPct val="0"/>
              </a:spcAft>
            </a:pPr>
            <a:r>
              <a:rPr lang="en-US" altLang="en-US" dirty="0">
                <a:solidFill>
                  <a:srgbClr val="000000"/>
                </a:solidFill>
              </a:rPr>
              <a:t>by the substitution</a:t>
            </a:r>
            <a:r>
              <a:rPr lang="en-US" altLang="en-US" sz="2000" dirty="0">
                <a:solidFill>
                  <a:srgbClr val="000000"/>
                </a:solidFill>
              </a:rPr>
              <a:t> j=k-1.</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bri" panose="020F0502020204030204"/>
                <a:ea typeface="+mn-ea"/>
                <a:cs typeface="+mn-cs"/>
              </a:rPr>
              <a:t>Include the following in your proof: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bri" panose="020F0502020204030204"/>
                <a:ea typeface="+mn-ea"/>
                <a:cs typeface="+mn-cs"/>
              </a:rPr>
              <a:t>	base case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bri" panose="020F0502020204030204"/>
                <a:ea typeface="+mn-ea"/>
                <a:cs typeface="+mn-cs"/>
              </a:rPr>
              <a:t>	setup</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bri" panose="020F0502020204030204"/>
                <a:ea typeface="+mn-ea"/>
                <a:cs typeface="+mn-cs"/>
              </a:rPr>
              <a:t>	inductive hypothesis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bri" panose="020F0502020204030204"/>
                <a:ea typeface="+mn-ea"/>
                <a:cs typeface="+mn-cs"/>
              </a:rPr>
              <a:t>	application of inductive hypothesis</a:t>
            </a:r>
          </a:p>
          <a:p>
            <a:pPr eaLnBrk="0" fontAlgn="base" hangingPunct="0">
              <a:spcBef>
                <a:spcPct val="0"/>
              </a:spcBef>
              <a:spcAft>
                <a:spcPct val="0"/>
              </a:spcAft>
            </a:pPr>
            <a:endParaRPr lang="en-US" altLang="en-US" dirty="0">
              <a:solidFill>
                <a:srgbClr val="000000"/>
              </a:solidFill>
            </a:endParaRPr>
          </a:p>
        </p:txBody>
      </p:sp>
      <p:sp>
        <p:nvSpPr>
          <p:cNvPr id="15363" name="Rectangle 2">
            <a:extLst>
              <a:ext uri="{FF2B5EF4-FFF2-40B4-BE49-F238E27FC236}">
                <a16:creationId xmlns:a16="http://schemas.microsoft.com/office/drawing/2014/main" id="{E0208088-B200-4955-B629-8A5BAFDDE3DC}"/>
              </a:ext>
            </a:extLst>
          </p:cNvPr>
          <p:cNvSpPr>
            <a:spLocks noChangeArrowheads="1"/>
          </p:cNvSpPr>
          <p:nvPr/>
        </p:nvSpPr>
        <p:spPr bwMode="auto">
          <a:xfrm>
            <a:off x="4724401" y="2028826"/>
            <a:ext cx="138113"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80" tIns="34290" rIns="68580" bIns="3429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endParaRPr lang="en-US" altLang="en-US">
              <a:solidFill>
                <a:srgbClr val="000000"/>
              </a:solidFill>
            </a:endParaRPr>
          </a:p>
        </p:txBody>
      </p:sp>
      <p:graphicFrame>
        <p:nvGraphicFramePr>
          <p:cNvPr id="15364" name="Object 3">
            <a:extLst>
              <a:ext uri="{FF2B5EF4-FFF2-40B4-BE49-F238E27FC236}">
                <a16:creationId xmlns:a16="http://schemas.microsoft.com/office/drawing/2014/main" id="{DBF5484A-5862-486A-A75B-F04C46BCC486}"/>
              </a:ext>
            </a:extLst>
          </p:cNvPr>
          <p:cNvGraphicFramePr>
            <a:graphicFrameLocks noChangeAspect="1"/>
          </p:cNvGraphicFramePr>
          <p:nvPr>
            <p:extLst>
              <p:ext uri="{D42A27DB-BD31-4B8C-83A1-F6EECF244321}">
                <p14:modId xmlns:p14="http://schemas.microsoft.com/office/powerpoint/2010/main" val="1475335427"/>
              </p:ext>
            </p:extLst>
          </p:nvPr>
        </p:nvGraphicFramePr>
        <p:xfrm>
          <a:off x="4825908" y="1305719"/>
          <a:ext cx="2278062" cy="1049337"/>
        </p:xfrm>
        <a:graphic>
          <a:graphicData uri="http://schemas.openxmlformats.org/presentationml/2006/ole">
            <mc:AlternateContent xmlns:mc="http://schemas.openxmlformats.org/markup-compatibility/2006">
              <mc:Choice xmlns:v="urn:schemas-microsoft-com:vml" Requires="v">
                <p:oleObj name="Equation" r:id="rId2" imgW="977476" imgH="444307" progId="Equation.3">
                  <p:embed/>
                </p:oleObj>
              </mc:Choice>
              <mc:Fallback>
                <p:oleObj name="Equation" r:id="rId2" imgW="977476" imgH="444307" progId="Equation.3">
                  <p:embed/>
                  <p:pic>
                    <p:nvPicPr>
                      <p:cNvPr id="15364" name="Object 3">
                        <a:extLst>
                          <a:ext uri="{FF2B5EF4-FFF2-40B4-BE49-F238E27FC236}">
                            <a16:creationId xmlns:a16="http://schemas.microsoft.com/office/drawing/2014/main" id="{DBF5484A-5862-486A-A75B-F04C46BCC4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5908" y="1305719"/>
                        <a:ext cx="2278062" cy="104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65" name="Object 3">
            <a:extLst>
              <a:ext uri="{FF2B5EF4-FFF2-40B4-BE49-F238E27FC236}">
                <a16:creationId xmlns:a16="http://schemas.microsoft.com/office/drawing/2014/main" id="{BD4BE5ED-C8BB-4A70-9F11-B39ACC63C738}"/>
              </a:ext>
            </a:extLst>
          </p:cNvPr>
          <p:cNvGraphicFramePr>
            <a:graphicFrameLocks noChangeAspect="1"/>
          </p:cNvGraphicFramePr>
          <p:nvPr>
            <p:extLst>
              <p:ext uri="{D42A27DB-BD31-4B8C-83A1-F6EECF244321}">
                <p14:modId xmlns:p14="http://schemas.microsoft.com/office/powerpoint/2010/main" val="3048336637"/>
              </p:ext>
            </p:extLst>
          </p:nvPr>
        </p:nvGraphicFramePr>
        <p:xfrm>
          <a:off x="3857246" y="2347913"/>
          <a:ext cx="3770313" cy="1754188"/>
        </p:xfrm>
        <a:graphic>
          <a:graphicData uri="http://schemas.openxmlformats.org/presentationml/2006/ole">
            <mc:AlternateContent xmlns:mc="http://schemas.openxmlformats.org/markup-compatibility/2006">
              <mc:Choice xmlns:v="urn:schemas-microsoft-com:vml" Requires="v">
                <p:oleObj name="Equation" r:id="rId2" imgW="977476" imgH="444307" progId="Equation.3">
                  <p:embed/>
                </p:oleObj>
              </mc:Choice>
              <mc:Fallback>
                <p:oleObj name="Equation" r:id="rId2" imgW="977476" imgH="444307" progId="Equation.3">
                  <p:embed/>
                  <p:pic>
                    <p:nvPicPr>
                      <p:cNvPr id="15365" name="Object 3">
                        <a:extLst>
                          <a:ext uri="{FF2B5EF4-FFF2-40B4-BE49-F238E27FC236}">
                            <a16:creationId xmlns:a16="http://schemas.microsoft.com/office/drawing/2014/main" id="{BD4BE5ED-C8BB-4A70-9F11-B39ACC63C7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7246" y="2347913"/>
                        <a:ext cx="3770313" cy="1754188"/>
                      </a:xfrm>
                      <a:prstGeom prst="rect">
                        <a:avLst/>
                      </a:prstGeom>
                      <a:noFill/>
                      <a:ln>
                        <a:noFill/>
                      </a:ln>
                    </p:spPr>
                  </p:pic>
                </p:oleObj>
              </mc:Fallback>
            </mc:AlternateContent>
          </a:graphicData>
        </a:graphic>
      </p:graphicFrame>
      <p:sp>
        <p:nvSpPr>
          <p:cNvPr id="2" name="Rectangle 1">
            <a:extLst>
              <a:ext uri="{FF2B5EF4-FFF2-40B4-BE49-F238E27FC236}">
                <a16:creationId xmlns:a16="http://schemas.microsoft.com/office/drawing/2014/main" id="{CEA55CFE-DCF6-4D51-9C9D-B0C31365B77F}"/>
              </a:ext>
            </a:extLst>
          </p:cNvPr>
          <p:cNvSpPr/>
          <p:nvPr/>
        </p:nvSpPr>
        <p:spPr>
          <a:xfrm>
            <a:off x="5257801" y="2532063"/>
            <a:ext cx="2322513"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latin typeface="Calibri" panose="020F0502020204030204"/>
            </a:endParaRPr>
          </a:p>
        </p:txBody>
      </p:sp>
      <p:sp>
        <p:nvSpPr>
          <p:cNvPr id="8" name="Rectangle 7">
            <a:extLst>
              <a:ext uri="{FF2B5EF4-FFF2-40B4-BE49-F238E27FC236}">
                <a16:creationId xmlns:a16="http://schemas.microsoft.com/office/drawing/2014/main" id="{F1444A22-4422-4647-B732-8318505D1F36}"/>
              </a:ext>
            </a:extLst>
          </p:cNvPr>
          <p:cNvSpPr/>
          <p:nvPr/>
        </p:nvSpPr>
        <p:spPr>
          <a:xfrm>
            <a:off x="4314826" y="3732213"/>
            <a:ext cx="2190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latin typeface="Calibri" panose="020F0502020204030204"/>
            </a:endParaRPr>
          </a:p>
        </p:txBody>
      </p:sp>
      <p:sp>
        <p:nvSpPr>
          <p:cNvPr id="15368" name="TextBox 6">
            <a:extLst>
              <a:ext uri="{FF2B5EF4-FFF2-40B4-BE49-F238E27FC236}">
                <a16:creationId xmlns:a16="http://schemas.microsoft.com/office/drawing/2014/main" id="{E7CF1377-FF1C-4A2F-BA0B-9B46402BACA1}"/>
              </a:ext>
            </a:extLst>
          </p:cNvPr>
          <p:cNvSpPr txBox="1">
            <a:spLocks noChangeArrowheads="1"/>
          </p:cNvSpPr>
          <p:nvPr/>
        </p:nvSpPr>
        <p:spPr bwMode="auto">
          <a:xfrm>
            <a:off x="4246563" y="3641726"/>
            <a:ext cx="355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2400">
                <a:solidFill>
                  <a:prstClr val="black"/>
                </a:solidFill>
              </a:rPr>
              <a:t>2</a:t>
            </a:r>
          </a:p>
        </p:txBody>
      </p:sp>
      <p:sp>
        <p:nvSpPr>
          <p:cNvPr id="15369" name="TextBox 11">
            <a:extLst>
              <a:ext uri="{FF2B5EF4-FFF2-40B4-BE49-F238E27FC236}">
                <a16:creationId xmlns:a16="http://schemas.microsoft.com/office/drawing/2014/main" id="{00AB3D50-489F-4C6D-933F-8C5BFF65A2D9}"/>
              </a:ext>
            </a:extLst>
          </p:cNvPr>
          <p:cNvSpPr txBox="1">
            <a:spLocks noChangeArrowheads="1"/>
          </p:cNvSpPr>
          <p:nvPr/>
        </p:nvSpPr>
        <p:spPr bwMode="auto">
          <a:xfrm>
            <a:off x="5064125" y="2771776"/>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2400">
                <a:solidFill>
                  <a:prstClr val="black"/>
                </a:solidFill>
              </a:rPr>
              <a:t>-1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866900" y="2228671"/>
            <a:ext cx="8458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Assignment 10</a:t>
            </a:r>
          </a:p>
          <a:p>
            <a:pPr eaLnBrk="1" hangingPunct="1">
              <a:spcBef>
                <a:spcPct val="0"/>
              </a:spcBef>
              <a:buFontTx/>
              <a:buNone/>
            </a:pPr>
            <a:r>
              <a:rPr lang="pt-BR" altLang="en-US" sz="2400" dirty="0"/>
              <a:t>Use tree analysis for an informal proof that asymptotic solution of T(n) = T(n-1) + cn is </a:t>
            </a:r>
            <a:r>
              <a:rPr lang="pt-BR" altLang="en-US" sz="2400" dirty="0">
                <a:latin typeface="Symbol" panose="05050102010706020507" pitchFamily="18" charset="2"/>
              </a:rPr>
              <a:t>Q</a:t>
            </a:r>
            <a:r>
              <a:rPr lang="pt-BR" altLang="en-US" sz="2400" dirty="0"/>
              <a:t>(n</a:t>
            </a:r>
            <a:r>
              <a:rPr lang="pt-BR" altLang="en-US" sz="2400" baseline="30000" dirty="0"/>
              <a:t>2</a:t>
            </a:r>
            <a:r>
              <a:rPr lang="pt-BR" altLang="en-US" sz="2400" dirty="0"/>
              <a:t>).</a:t>
            </a:r>
          </a:p>
        </p:txBody>
      </p:sp>
    </p:spTree>
    <p:extLst>
      <p:ext uri="{BB962C8B-B14F-4D97-AF65-F5344CB8AC3E}">
        <p14:creationId xmlns:p14="http://schemas.microsoft.com/office/powerpoint/2010/main" val="1618900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5266CD0-D5F3-48CC-931C-95C18AC76C60}"/>
              </a:ext>
            </a:extLst>
          </p:cNvPr>
          <p:cNvSpPr>
            <a:spLocks noChangeArrowheads="1"/>
          </p:cNvSpPr>
          <p:nvPr/>
        </p:nvSpPr>
        <p:spPr bwMode="auto">
          <a:xfrm>
            <a:off x="1905000" y="685712"/>
            <a:ext cx="8610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dirty="0">
                <a:solidFill>
                  <a:prstClr val="black"/>
                </a:solidFill>
              </a:rPr>
              <a:t>Assignment 11</a:t>
            </a:r>
          </a:p>
          <a:p>
            <a:pPr fontAlgn="base">
              <a:spcBef>
                <a:spcPct val="0"/>
              </a:spcBef>
              <a:spcAft>
                <a:spcPct val="0"/>
              </a:spcAft>
            </a:pPr>
            <a:r>
              <a:rPr lang="en-US" altLang="en-US" sz="2400" dirty="0">
                <a:solidFill>
                  <a:prstClr val="black"/>
                </a:solidFill>
              </a:rPr>
              <a:t>Solve the following recursions by structured master theorem. Problems 4-1a, c and e on text page 107</a:t>
            </a:r>
          </a:p>
        </p:txBody>
      </p:sp>
      <p:sp>
        <p:nvSpPr>
          <p:cNvPr id="4" name="TextBox 3">
            <a:extLst>
              <a:ext uri="{FF2B5EF4-FFF2-40B4-BE49-F238E27FC236}">
                <a16:creationId xmlns:a16="http://schemas.microsoft.com/office/drawing/2014/main" id="{F892AE68-22BD-4EAC-B09B-B367A6F86418}"/>
              </a:ext>
            </a:extLst>
          </p:cNvPr>
          <p:cNvSpPr txBox="1"/>
          <p:nvPr/>
        </p:nvSpPr>
        <p:spPr>
          <a:xfrm>
            <a:off x="1905000" y="2057400"/>
            <a:ext cx="4572000" cy="1631216"/>
          </a:xfrm>
          <a:prstGeom prst="rect">
            <a:avLst/>
          </a:prstGeom>
          <a:noFill/>
        </p:spPr>
        <p:txBody>
          <a:bodyPr wrap="square">
            <a:spAutoFit/>
          </a:bodyPr>
          <a:lstStyle/>
          <a:p>
            <a:pPr eaLnBrk="0" fontAlgn="base" hangingPunct="0">
              <a:spcBef>
                <a:spcPct val="0"/>
              </a:spcBef>
              <a:spcAft>
                <a:spcPct val="0"/>
              </a:spcAft>
            </a:pPr>
            <a:r>
              <a:rPr lang="en-US" sz="2000" dirty="0">
                <a:solidFill>
                  <a:prstClr val="black"/>
                </a:solidFill>
                <a:latin typeface="Arial" panose="020B0604020202020204" pitchFamily="34" charset="0"/>
              </a:rPr>
              <a:t>4.1a: T(n) = 2T(n/2) + n</a:t>
            </a:r>
            <a:r>
              <a:rPr lang="en-US" sz="2000" baseline="30000" dirty="0">
                <a:solidFill>
                  <a:prstClr val="black"/>
                </a:solidFill>
                <a:latin typeface="Arial" panose="020B0604020202020204" pitchFamily="34" charset="0"/>
              </a:rPr>
              <a:t>4</a:t>
            </a:r>
          </a:p>
          <a:p>
            <a:pPr eaLnBrk="0" fontAlgn="base" hangingPunct="0">
              <a:spcBef>
                <a:spcPct val="0"/>
              </a:spcBef>
              <a:spcAft>
                <a:spcPct val="0"/>
              </a:spcAft>
            </a:pPr>
            <a:endParaRPr lang="en-US" sz="2000" dirty="0">
              <a:solidFill>
                <a:prstClr val="black"/>
              </a:solidFill>
              <a:latin typeface="Arial" panose="020B0604020202020204" pitchFamily="34" charset="0"/>
            </a:endParaRPr>
          </a:p>
          <a:p>
            <a:pPr eaLnBrk="0" fontAlgn="base" hangingPunct="0">
              <a:spcBef>
                <a:spcPct val="0"/>
              </a:spcBef>
              <a:spcAft>
                <a:spcPct val="0"/>
              </a:spcAft>
            </a:pPr>
            <a:r>
              <a:rPr lang="en-US" sz="2000" dirty="0">
                <a:solidFill>
                  <a:prstClr val="black"/>
                </a:solidFill>
                <a:latin typeface="Arial" panose="020B0604020202020204" pitchFamily="34" charset="0"/>
              </a:rPr>
              <a:t>4.1c: T(n) = 16T(n/4) + n</a:t>
            </a:r>
            <a:r>
              <a:rPr lang="en-US" sz="2000" baseline="30000" dirty="0">
                <a:solidFill>
                  <a:prstClr val="black"/>
                </a:solidFill>
                <a:latin typeface="Arial" panose="020B0604020202020204" pitchFamily="34" charset="0"/>
              </a:rPr>
              <a:t>2</a:t>
            </a:r>
          </a:p>
          <a:p>
            <a:pPr eaLnBrk="0" fontAlgn="base" hangingPunct="0">
              <a:spcBef>
                <a:spcPct val="0"/>
              </a:spcBef>
              <a:spcAft>
                <a:spcPct val="0"/>
              </a:spcAft>
            </a:pPr>
            <a:endParaRPr lang="en-US" sz="2000" dirty="0">
              <a:solidFill>
                <a:prstClr val="black"/>
              </a:solidFill>
              <a:latin typeface="Arial" panose="020B0604020202020204" pitchFamily="34" charset="0"/>
            </a:endParaRPr>
          </a:p>
          <a:p>
            <a:pPr eaLnBrk="0" fontAlgn="base" hangingPunct="0">
              <a:spcBef>
                <a:spcPct val="0"/>
              </a:spcBef>
              <a:spcAft>
                <a:spcPct val="0"/>
              </a:spcAft>
            </a:pPr>
            <a:r>
              <a:rPr lang="en-US" sz="2000" dirty="0">
                <a:solidFill>
                  <a:prstClr val="black"/>
                </a:solidFill>
                <a:latin typeface="Arial" panose="020B0604020202020204" pitchFamily="34" charset="0"/>
              </a:rPr>
              <a:t>4.1e: T(n) = 7T(n/2) + n</a:t>
            </a:r>
            <a:r>
              <a:rPr lang="en-US" sz="2000" baseline="30000" dirty="0">
                <a:solidFill>
                  <a:prstClr val="black"/>
                </a:solidFill>
                <a:latin typeface="Arial" panose="020B0604020202020204" pitchFamily="34" charset="0"/>
              </a:rPr>
              <a:t>2</a:t>
            </a:r>
            <a:r>
              <a:rPr lang="en-US" sz="2000" dirty="0">
                <a:solidFill>
                  <a:prstClr val="black"/>
                </a:solidFill>
                <a:latin typeface="Arial" panose="020B0604020202020204" pitchFamily="34"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6591" y="2679193"/>
            <a:ext cx="11078817" cy="1200329"/>
          </a:xfrm>
          <a:prstGeom prst="rect">
            <a:avLst/>
          </a:prstGeom>
        </p:spPr>
        <p:txBody>
          <a:bodyPr wrap="square">
            <a:spAutoFit/>
          </a:bodyPr>
          <a:lstStyle/>
          <a:p>
            <a:pPr eaLnBrk="1" hangingPunct="1"/>
            <a:r>
              <a:rPr lang="en-US" altLang="en-US" sz="2400" dirty="0">
                <a:latin typeface="Arial" panose="020B0604020202020204" pitchFamily="34" charset="0"/>
                <a:cs typeface="Arial" panose="020B0604020202020204" pitchFamily="34" charset="0"/>
              </a:rPr>
              <a:t>Assignment 12</a:t>
            </a:r>
          </a:p>
          <a:p>
            <a:pPr eaLnBrk="1" hangingPunct="1"/>
            <a:r>
              <a:rPr lang="en-US" altLang="en-US" sz="2400" dirty="0">
                <a:latin typeface="Arial" panose="020B0604020202020204" pitchFamily="34" charset="0"/>
                <a:cs typeface="Arial" panose="020B0604020202020204" pitchFamily="34" charset="0"/>
              </a:rPr>
              <a:t>Prove by the substitution method that recurrence T(n)=T(n-1)+</a:t>
            </a:r>
            <a:r>
              <a:rPr lang="en-US" altLang="en-US" sz="2400" dirty="0">
                <a:latin typeface="Symbol" panose="05050102010706020507" pitchFamily="18" charset="2"/>
                <a:cs typeface="Arial" panose="020B0604020202020204" pitchFamily="34" charset="0"/>
              </a:rPr>
              <a:t>Q</a:t>
            </a:r>
            <a:r>
              <a:rPr lang="en-US" altLang="en-US" sz="2400" dirty="0">
                <a:latin typeface="Arial" panose="020B0604020202020204" pitchFamily="34" charset="0"/>
                <a:cs typeface="Arial" panose="020B0604020202020204" pitchFamily="34" charset="0"/>
              </a:rPr>
              <a:t>(n) has asymptotic solution T(n)=</a:t>
            </a:r>
            <a:r>
              <a:rPr lang="en-US" altLang="en-US" sz="2400" dirty="0">
                <a:latin typeface="Symbol" panose="05050102010706020507" pitchFamily="18" charset="2"/>
                <a:cs typeface="Arial" panose="020B0604020202020204" pitchFamily="34" charset="0"/>
              </a:rPr>
              <a:t>Q</a:t>
            </a:r>
            <a:r>
              <a:rPr lang="en-US" altLang="en-US" sz="2400" dirty="0">
                <a:latin typeface="Arial" panose="020B0604020202020204" pitchFamily="34" charset="0"/>
                <a:cs typeface="Arial" panose="020B0604020202020204" pitchFamily="34" charset="0"/>
              </a:rPr>
              <a:t>(n</a:t>
            </a:r>
            <a:r>
              <a:rPr lang="en-US" altLang="en-US" sz="2400" baseline="30000" dirty="0">
                <a:latin typeface="Arial" panose="020B0604020202020204" pitchFamily="34" charset="0"/>
                <a:cs typeface="Arial" panose="020B0604020202020204" pitchFamily="34" charset="0"/>
              </a:rPr>
              <a:t>2</a:t>
            </a:r>
            <a:r>
              <a:rPr lang="en-US" altLang="en-US" sz="2400" dirty="0">
                <a:latin typeface="Arial" panose="020B0604020202020204" pitchFamily="34" charset="0"/>
                <a:cs typeface="Arial" panose="020B0604020202020204" pitchFamily="34" charset="0"/>
              </a:rPr>
              <a:t>). Prove O(n</a:t>
            </a:r>
            <a:r>
              <a:rPr lang="en-US" altLang="en-US" sz="2400" baseline="30000" dirty="0">
                <a:latin typeface="Arial" panose="020B0604020202020204" pitchFamily="34" charset="0"/>
                <a:cs typeface="Arial" panose="020B0604020202020204" pitchFamily="34" charset="0"/>
              </a:rPr>
              <a:t>2</a:t>
            </a:r>
            <a:r>
              <a:rPr lang="en-US" altLang="en-US" sz="2400" dirty="0">
                <a:latin typeface="Arial" panose="020B0604020202020204" pitchFamily="34" charset="0"/>
                <a:cs typeface="Arial" panose="020B0604020202020204" pitchFamily="34" charset="0"/>
              </a:rPr>
              <a:t>). Prove </a:t>
            </a:r>
            <a:r>
              <a:rPr lang="en-US" altLang="en-US" sz="2400" dirty="0">
                <a:latin typeface="Symbol" panose="05050102010706020507" pitchFamily="18" charset="2"/>
                <a:cs typeface="Arial" panose="020B0604020202020204" pitchFamily="34" charset="0"/>
              </a:rPr>
              <a:t>W</a:t>
            </a:r>
            <a:r>
              <a:rPr lang="en-US" altLang="en-US" sz="2400" dirty="0">
                <a:latin typeface="Arial" panose="020B0604020202020204" pitchFamily="34" charset="0"/>
                <a:cs typeface="Arial" panose="020B0604020202020204" pitchFamily="34" charset="0"/>
              </a:rPr>
              <a:t>(n</a:t>
            </a:r>
            <a:r>
              <a:rPr lang="en-US" altLang="en-US" sz="2400" baseline="30000" dirty="0">
                <a:latin typeface="Arial" panose="020B0604020202020204" pitchFamily="34" charset="0"/>
                <a:cs typeface="Arial" panose="020B0604020202020204" pitchFamily="34" charset="0"/>
              </a:rPr>
              <a:t>2</a:t>
            </a:r>
            <a:r>
              <a:rPr lang="en-US" altLang="en-US" sz="2400" dirty="0">
                <a:latin typeface="Arial" panose="020B0604020202020204" pitchFamily="34" charset="0"/>
                <a:cs typeface="Arial" panose="020B0604020202020204" pitchFamily="34" charset="0"/>
              </a:rPr>
              <a:t>). Use Theorem 3.1</a:t>
            </a:r>
          </a:p>
        </p:txBody>
      </p:sp>
    </p:spTree>
    <p:extLst>
      <p:ext uri="{BB962C8B-B14F-4D97-AF65-F5344CB8AC3E}">
        <p14:creationId xmlns:p14="http://schemas.microsoft.com/office/powerpoint/2010/main" val="4110859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ChangeArrowheads="1"/>
          </p:cNvSpPr>
          <p:nvPr/>
        </p:nvSpPr>
        <p:spPr bwMode="auto">
          <a:xfrm>
            <a:off x="526473" y="419649"/>
            <a:ext cx="11139054" cy="509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Assignment 13</a:t>
            </a:r>
            <a:r>
              <a:rPr kumimoji="0" lang="en-US" alt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Use indicator random variables to compute the expected value of the sum of faces showing when n fair dice are tossed.</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Give a structured solution.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Hint: one way to find the sum of faces showing is to count number of dice showing 1, 2, …6. Multiply the number in each group by the face showing of the group and add. This introduces 6 new random numbers, the size of each group, which can be related to the event dice </a:t>
            </a:r>
            <a:r>
              <a:rPr kumimoji="0" lang="en-US" altLang="en-US" sz="32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i</a:t>
            </a: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show face k.</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50311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5"/>
          <p:cNvSpPr txBox="1">
            <a:spLocks noChangeArrowheads="1"/>
          </p:cNvSpPr>
          <p:nvPr/>
        </p:nvSpPr>
        <p:spPr bwMode="auto">
          <a:xfrm>
            <a:off x="377952" y="1262063"/>
            <a:ext cx="1116787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14</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Ex 9.3-1 p 223: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 Show by structured substitution method that SELECT with groups of 7 has a linear worst-case runtime.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b) Show that substitution method fails to prove that SELECT with groups of 3 has a linear worst-case runtime.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Hint: model after result in slide 9 of L15 for the upper bound on the larger subarray with groups of 7 and 3.</a:t>
            </a:r>
          </a:p>
        </p:txBody>
      </p:sp>
    </p:spTree>
    <p:extLst>
      <p:ext uri="{BB962C8B-B14F-4D97-AF65-F5344CB8AC3E}">
        <p14:creationId xmlns:p14="http://schemas.microsoft.com/office/powerpoint/2010/main" val="3668316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547335" y="2228671"/>
            <a:ext cx="1153351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Assignment 15</a:t>
            </a:r>
          </a:p>
          <a:p>
            <a:pPr eaLnBrk="1" hangingPunct="1">
              <a:spcBef>
                <a:spcPct val="0"/>
              </a:spcBef>
              <a:buFontTx/>
              <a:buNone/>
            </a:pPr>
            <a:r>
              <a:rPr lang="en-US" altLang="en-US" sz="2400" dirty="0"/>
              <a:t>a) Write a recurrence for the runtime of </a:t>
            </a:r>
            <a:r>
              <a:rPr lang="en-US" altLang="en-US" sz="2400" dirty="0" err="1"/>
              <a:t>Good_Quicksort</a:t>
            </a:r>
            <a:r>
              <a:rPr lang="en-US" altLang="en-US" sz="2400" dirty="0"/>
              <a:t>(</a:t>
            </a:r>
            <a:r>
              <a:rPr lang="en-US" altLang="en-US" sz="2400" dirty="0" err="1"/>
              <a:t>A,p,r</a:t>
            </a:r>
            <a:r>
              <a:rPr lang="en-US" altLang="en-US" sz="2400" dirty="0"/>
              <a:t>) and solve it. </a:t>
            </a:r>
          </a:p>
          <a:p>
            <a:pPr eaLnBrk="1" hangingPunct="1">
              <a:spcBef>
                <a:spcPct val="0"/>
              </a:spcBef>
              <a:buFontTx/>
              <a:buNone/>
            </a:pPr>
            <a:r>
              <a:rPr lang="en-US" altLang="en-US" sz="2400" dirty="0"/>
              <a:t>b) Write a recurrence for the runtime of </a:t>
            </a:r>
            <a:r>
              <a:rPr lang="en-US" altLang="en-US" sz="2400" dirty="0" err="1"/>
              <a:t>Good_Select</a:t>
            </a:r>
            <a:r>
              <a:rPr lang="en-US" altLang="en-US" sz="2400" dirty="0"/>
              <a:t>(</a:t>
            </a:r>
            <a:r>
              <a:rPr lang="en-US" altLang="en-US" sz="2400" dirty="0" err="1"/>
              <a:t>A,p,r,i</a:t>
            </a:r>
            <a:r>
              <a:rPr lang="en-US" altLang="en-US" sz="2400" dirty="0"/>
              <a:t>) and solve it. </a:t>
            </a:r>
          </a:p>
        </p:txBody>
      </p:sp>
    </p:spTree>
    <p:extLst>
      <p:ext uri="{BB962C8B-B14F-4D97-AF65-F5344CB8AC3E}">
        <p14:creationId xmlns:p14="http://schemas.microsoft.com/office/powerpoint/2010/main" val="3736172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751115" y="1828800"/>
            <a:ext cx="1111975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Assignment 16	</a:t>
            </a:r>
            <a:endPar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 22.2-2 text p 601. Perform BFS. Use alphabetical order to resolve ambiguity in order of discovery. Mark tree edges. Make a table of </a:t>
            </a:r>
            <a:r>
              <a:rPr kumimoji="0" lang="pt-BR" alt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p</a:t>
            </a:r>
            <a:r>
              <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 for all v. Draw G</a:t>
            </a:r>
            <a:r>
              <a:rPr kumimoji="0" lang="pt-BR" altLang="en-US" sz="2400" b="0" i="0" u="none" strike="noStrike" kern="1200" cap="none" spc="0" normalizeH="0" baseline="-25000" noProof="0" dirty="0">
                <a:ln>
                  <a:noFill/>
                </a:ln>
                <a:solidFill>
                  <a:prstClr val="black"/>
                </a:solidFill>
                <a:effectLst/>
                <a:uLnTx/>
                <a:uFillTx/>
                <a:latin typeface="Symbol" panose="05050102010706020507" pitchFamily="18" charset="2"/>
                <a:ea typeface="+mn-ea"/>
                <a:cs typeface="Arial" panose="020B0604020202020204" pitchFamily="34" charset="0"/>
              </a:rPr>
              <a:t>p</a:t>
            </a:r>
            <a:r>
              <a:rPr kumimoji="0" lang="pt-BR" alt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 </a:t>
            </a:r>
            <a:r>
              <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Note: u is the source vertex</a:t>
            </a:r>
            <a:r>
              <a:rPr kumimoji="0" lang="pt-BR" alt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a:t>
            </a:r>
          </a:p>
        </p:txBody>
      </p:sp>
    </p:spTree>
    <p:extLst>
      <p:ext uri="{BB962C8B-B14F-4D97-AF65-F5344CB8AC3E}">
        <p14:creationId xmlns:p14="http://schemas.microsoft.com/office/powerpoint/2010/main" val="3862657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90144" y="1687286"/>
            <a:ext cx="1146048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cs typeface="Arial" panose="020B0604020202020204" pitchFamily="34" charset="0"/>
              </a:rPr>
              <a:t>Assignment 17	</a:t>
            </a:r>
            <a:endParaRPr lang="pt-BR" altLang="en-US" sz="2400" dirty="0">
              <a:cs typeface="Arial" panose="020B0604020202020204" pitchFamily="34" charset="0"/>
            </a:endParaRPr>
          </a:p>
          <a:p>
            <a:pPr eaLnBrk="1" hangingPunct="1">
              <a:spcBef>
                <a:spcPct val="0"/>
              </a:spcBef>
              <a:buFontTx/>
              <a:buNone/>
            </a:pPr>
            <a:endParaRPr lang="pt-BR" altLang="en-US" sz="2400" dirty="0">
              <a:cs typeface="Arial" panose="020B0604020202020204" pitchFamily="34" charset="0"/>
            </a:endParaRPr>
          </a:p>
          <a:p>
            <a:pPr eaLnBrk="1" hangingPunct="1">
              <a:spcBef>
                <a:spcPct val="0"/>
              </a:spcBef>
              <a:buFontTx/>
              <a:buNone/>
            </a:pPr>
            <a:r>
              <a:rPr lang="pt-BR" altLang="en-US" sz="2400" dirty="0">
                <a:cs typeface="Arial" panose="020B0604020202020204" pitchFamily="34" charset="0"/>
              </a:rPr>
              <a:t>Ex 22.3-2 text p 610 Perform DFS</a:t>
            </a:r>
          </a:p>
          <a:p>
            <a:pPr>
              <a:spcBef>
                <a:spcPct val="0"/>
              </a:spcBef>
              <a:buNone/>
            </a:pPr>
            <a:r>
              <a:rPr lang="pt-BR" altLang="en-US" sz="2400" dirty="0">
                <a:cs typeface="Arial" panose="020B0604020202020204" pitchFamily="34" charset="0"/>
              </a:rPr>
              <a:t>Use alphabetical order to resolve ambiguities in order of discovery of new vertecies and choosing new sources.</a:t>
            </a:r>
          </a:p>
          <a:p>
            <a:pPr>
              <a:spcBef>
                <a:spcPct val="0"/>
              </a:spcBef>
              <a:buNone/>
            </a:pPr>
            <a:r>
              <a:rPr lang="pt-BR" altLang="en-US" sz="2400" dirty="0">
                <a:cs typeface="Arial" panose="020B0604020202020204" pitchFamily="34" charset="0"/>
              </a:rPr>
              <a:t>Label all edges as tree (T), back (B), forward (F) or cross (C).</a:t>
            </a:r>
          </a:p>
          <a:p>
            <a:pPr>
              <a:spcBef>
                <a:spcPct val="0"/>
              </a:spcBef>
              <a:buNone/>
            </a:pPr>
            <a:r>
              <a:rPr lang="pt-BR" altLang="en-US" sz="2400" dirty="0">
                <a:cs typeface="Arial" panose="020B0604020202020204" pitchFamily="34" charset="0"/>
              </a:rPr>
              <a:t>Mark each vertex with d[v] and f[v].	</a:t>
            </a:r>
          </a:p>
          <a:p>
            <a:pPr eaLnBrk="1" hangingPunct="1">
              <a:spcBef>
                <a:spcPct val="0"/>
              </a:spcBef>
              <a:buFontTx/>
              <a:buNone/>
            </a:pPr>
            <a:r>
              <a:rPr lang="pt-BR" altLang="en-US" sz="2400" dirty="0">
                <a:cs typeface="Arial" panose="020B0604020202020204" pitchFamily="34" charset="0"/>
              </a:rPr>
              <a:t>Draw G</a:t>
            </a:r>
            <a:r>
              <a:rPr lang="pt-BR" altLang="en-US" baseline="-25000" dirty="0">
                <a:latin typeface="Symbol" panose="05050102010706020507" pitchFamily="18" charset="2"/>
                <a:cs typeface="Arial" panose="020B0604020202020204" pitchFamily="34" charset="0"/>
              </a:rPr>
              <a:t>p</a:t>
            </a:r>
            <a:r>
              <a:rPr lang="pt-BR" altLang="en-US" sz="2400" dirty="0">
                <a:cs typeface="Arial" panose="020B0604020202020204" pitchFamily="34" charset="0"/>
              </a:rPr>
              <a:t> </a:t>
            </a:r>
          </a:p>
        </p:txBody>
      </p:sp>
    </p:spTree>
    <p:extLst>
      <p:ext uri="{BB962C8B-B14F-4D97-AF65-F5344CB8AC3E}">
        <p14:creationId xmlns:p14="http://schemas.microsoft.com/office/powerpoint/2010/main" val="1030028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536448" y="1997529"/>
            <a:ext cx="1098499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Assignment 18</a:t>
            </a:r>
          </a:p>
          <a:p>
            <a:pPr eaLnBrk="1" hangingPunct="1">
              <a:spcBef>
                <a:spcPct val="0"/>
              </a:spcBef>
              <a:buFontTx/>
              <a:buNone/>
            </a:pPr>
            <a:endParaRPr lang="en-US" altLang="en-US" sz="2400" dirty="0"/>
          </a:p>
          <a:p>
            <a:pPr eaLnBrk="1" hangingPunct="1">
              <a:spcBef>
                <a:spcPct val="0"/>
              </a:spcBef>
              <a:buFontTx/>
              <a:buNone/>
            </a:pPr>
            <a:r>
              <a:rPr lang="pt-BR" altLang="en-US" sz="2400" dirty="0">
                <a:cs typeface="Arial" panose="020B0604020202020204" pitchFamily="34" charset="0"/>
              </a:rPr>
              <a:t>Ex 22.4-1 text p614 Topo sort on DAG of Fig 22.8 p615</a:t>
            </a:r>
          </a:p>
          <a:p>
            <a:pPr marL="0" marR="0" lvl="0" indent="0" algn="l" defTabSz="914400" rtl="0" eaLnBrk="1" fontAlgn="auto" latinLnBrk="0" hangingPunct="1">
              <a:lnSpc>
                <a:spcPct val="100000"/>
              </a:lnSpc>
              <a:spcBef>
                <a:spcPct val="0"/>
              </a:spcBef>
              <a:spcAft>
                <a:spcPts val="0"/>
              </a:spcAft>
              <a:buClrTx/>
              <a:buSzTx/>
              <a:buFontTx/>
              <a:buNone/>
              <a:tabLst/>
              <a:defRPr/>
            </a:pPr>
            <a:r>
              <a:rPr lang="pt-BR" altLang="en-US" sz="2400" dirty="0">
                <a:cs typeface="Arial" panose="020B0604020202020204" pitchFamily="34" charset="0"/>
              </a:rPr>
              <a:t>Perform a DFS </a:t>
            </a:r>
            <a:r>
              <a:rPr lang="pt-BR" altLang="en-US" sz="2400" dirty="0">
                <a:solidFill>
                  <a:prstClr val="black"/>
                </a:solidFill>
                <a:cs typeface="Arial" panose="020B0604020202020204" pitchFamily="34" charset="0"/>
              </a:rPr>
              <a:t>u</a:t>
            </a:r>
            <a:r>
              <a:rPr kumimoji="0" lang="pt-BR" altLang="en-US" sz="2400" b="0" i="0" u="none" strike="noStrike" kern="1200" cap="none" spc="0" normalizeH="0" baseline="0" noProof="0" dirty="0">
                <a:ln>
                  <a:noFill/>
                </a:ln>
                <a:solidFill>
                  <a:prstClr val="black"/>
                </a:solidFill>
                <a:effectLst/>
                <a:uLnTx/>
                <a:uFillTx/>
                <a:cs typeface="Arial" panose="020B0604020202020204" pitchFamily="34" charset="0"/>
              </a:rPr>
              <a:t>sing alphabetical order to resolve ambiguities in order of discovery of new vertecies and choosing new sources. Mark each vertex with d[v] and f[v]. </a:t>
            </a:r>
            <a:r>
              <a:rPr lang="pt-BR" altLang="en-US" sz="2400" dirty="0">
                <a:cs typeface="Arial" panose="020B0604020202020204" pitchFamily="34" charset="0"/>
              </a:rPr>
              <a:t>Make a table of v and f[v] with f[v] in decreasing order. </a:t>
            </a:r>
          </a:p>
        </p:txBody>
      </p:sp>
    </p:spTree>
    <p:extLst>
      <p:ext uri="{BB962C8B-B14F-4D97-AF65-F5344CB8AC3E}">
        <p14:creationId xmlns:p14="http://schemas.microsoft.com/office/powerpoint/2010/main" val="3582188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487680" y="1905506"/>
            <a:ext cx="1139952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a:t>
            </a:r>
            <a:r>
              <a:rPr lang="en-US" altLang="en-US" sz="2400" dirty="0">
                <a:solidFill>
                  <a:prstClr val="black"/>
                </a:solidFill>
              </a:rPr>
              <a:t>19</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 22.5-2 text p 620	 SCCs on graph in Fig 22.6 p611</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Perform DFS Perform a DFS using alphabetical order to resolve ambiguities in order of discovery of new vertecies and choosing new sources. Mark each vertex with d[v] and f[v]. Construct the transpose graph. Find SCCs and draw G</a:t>
            </a:r>
            <a:r>
              <a:rPr kumimoji="0" lang="pt-BR"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scc</a:t>
            </a:r>
            <a:r>
              <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most common mistakes in DFS</a:t>
            </a:r>
            <a:r>
              <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are (1) failure to use alphabetical order to remove abiguity in discovery of vertices and choice of next source, and failure to detect the opportunity to discovery new vertices while beack tracking .</a:t>
            </a:r>
            <a:endParaRPr kumimoji="0" lang="pt-BR"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50881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9080DB08-DD6B-D003-65C0-BD9F5A2EE403}"/>
              </a:ext>
            </a:extLst>
          </p:cNvPr>
          <p:cNvSpPr>
            <a:spLocks noChangeArrowheads="1"/>
          </p:cNvSpPr>
          <p:nvPr/>
        </p:nvSpPr>
        <p:spPr bwMode="auto">
          <a:xfrm>
            <a:off x="1908176" y="1714500"/>
            <a:ext cx="82391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Assignment 2</a:t>
            </a:r>
          </a:p>
          <a:p>
            <a:pPr fontAlgn="base">
              <a:lnSpc>
                <a:spcPct val="100000"/>
              </a:lnSpc>
              <a:spcBef>
                <a:spcPct val="0"/>
              </a:spcBef>
              <a:spcAft>
                <a:spcPct val="0"/>
              </a:spcAft>
              <a:buNone/>
            </a:pPr>
            <a:endParaRPr lang="en-US" altLang="en-US" sz="1800" dirty="0">
              <a:solidFill>
                <a:prstClr val="black"/>
              </a:solidFill>
              <a:latin typeface="Arial" panose="020B0604020202020204" pitchFamily="34" charset="0"/>
            </a:endParaRPr>
          </a:p>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Prove by induction on integers that recurrence </a:t>
            </a:r>
          </a:p>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	T(2</a:t>
            </a:r>
            <a:r>
              <a:rPr lang="en-US" altLang="en-US" sz="1800" baseline="30000" dirty="0">
                <a:solidFill>
                  <a:prstClr val="black"/>
                </a:solidFill>
                <a:latin typeface="Arial" panose="020B0604020202020204" pitchFamily="34" charset="0"/>
              </a:rPr>
              <a:t>k</a:t>
            </a:r>
            <a:r>
              <a:rPr lang="en-US" altLang="en-US" sz="1800" dirty="0">
                <a:solidFill>
                  <a:prstClr val="black"/>
                </a:solidFill>
                <a:latin typeface="Arial" panose="020B0604020202020204" pitchFamily="34" charset="0"/>
              </a:rPr>
              <a:t>) = 2 if k=1</a:t>
            </a:r>
          </a:p>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	T(2</a:t>
            </a:r>
            <a:r>
              <a:rPr lang="en-US" altLang="en-US" sz="1800" baseline="30000" dirty="0">
                <a:solidFill>
                  <a:prstClr val="black"/>
                </a:solidFill>
                <a:latin typeface="Arial" panose="020B0604020202020204" pitchFamily="34" charset="0"/>
              </a:rPr>
              <a:t>k</a:t>
            </a:r>
            <a:r>
              <a:rPr lang="en-US" altLang="en-US" sz="1800" dirty="0">
                <a:solidFill>
                  <a:prstClr val="black"/>
                </a:solidFill>
                <a:latin typeface="Arial" panose="020B0604020202020204" pitchFamily="34" charset="0"/>
              </a:rPr>
              <a:t>) = 2T(2</a:t>
            </a:r>
            <a:r>
              <a:rPr lang="en-US" altLang="en-US" sz="1800" baseline="30000" dirty="0">
                <a:solidFill>
                  <a:prstClr val="black"/>
                </a:solidFill>
                <a:latin typeface="Arial" panose="020B0604020202020204" pitchFamily="34" charset="0"/>
              </a:rPr>
              <a:t>k-1</a:t>
            </a:r>
            <a:r>
              <a:rPr lang="en-US" altLang="en-US" sz="1800" dirty="0">
                <a:solidFill>
                  <a:prstClr val="black"/>
                </a:solidFill>
                <a:latin typeface="Arial" panose="020B0604020202020204" pitchFamily="34" charset="0"/>
              </a:rPr>
              <a:t>) + 2</a:t>
            </a:r>
            <a:r>
              <a:rPr lang="en-US" altLang="en-US" sz="1800" baseline="30000" dirty="0">
                <a:solidFill>
                  <a:prstClr val="black"/>
                </a:solidFill>
                <a:latin typeface="Arial" panose="020B0604020202020204" pitchFamily="34" charset="0"/>
              </a:rPr>
              <a:t>k </a:t>
            </a:r>
            <a:r>
              <a:rPr lang="en-US" altLang="en-US" sz="1800" dirty="0">
                <a:solidFill>
                  <a:prstClr val="black"/>
                </a:solidFill>
                <a:latin typeface="Arial" panose="020B0604020202020204" pitchFamily="34" charset="0"/>
              </a:rPr>
              <a:t>if k&gt;1	</a:t>
            </a:r>
          </a:p>
          <a:p>
            <a:pPr eaLnBrk="0" fontAlgn="base" hangingPunct="0">
              <a:lnSpc>
                <a:spcPct val="100000"/>
              </a:lnSpc>
              <a:spcBef>
                <a:spcPct val="0"/>
              </a:spcBef>
              <a:spcAft>
                <a:spcPct val="0"/>
              </a:spcAft>
              <a:buNone/>
            </a:pPr>
            <a:r>
              <a:rPr lang="en-US" altLang="en-US" sz="1800" dirty="0">
                <a:solidFill>
                  <a:prstClr val="black"/>
                </a:solidFill>
                <a:latin typeface="Arial" panose="020B0604020202020204" pitchFamily="34" charset="0"/>
              </a:rPr>
              <a:t>has solution T(2</a:t>
            </a:r>
            <a:r>
              <a:rPr lang="en-US" altLang="en-US" sz="1800" baseline="30000" dirty="0">
                <a:solidFill>
                  <a:prstClr val="black"/>
                </a:solidFill>
                <a:latin typeface="Arial" panose="020B0604020202020204" pitchFamily="34" charset="0"/>
              </a:rPr>
              <a:t>k</a:t>
            </a:r>
            <a:r>
              <a:rPr lang="en-US" altLang="en-US" sz="1800" dirty="0">
                <a:solidFill>
                  <a:prstClr val="black"/>
                </a:solidFill>
                <a:latin typeface="Arial" panose="020B0604020202020204" pitchFamily="34" charset="0"/>
              </a:rPr>
              <a:t>) = k2</a:t>
            </a:r>
            <a:r>
              <a:rPr lang="en-US" altLang="en-US" sz="1800" baseline="30000" dirty="0">
                <a:solidFill>
                  <a:prstClr val="black"/>
                </a:solidFill>
                <a:latin typeface="Arial" panose="020B0604020202020204" pitchFamily="34" charset="0"/>
              </a:rPr>
              <a:t>k</a:t>
            </a:r>
            <a:endParaRPr lang="en-US" altLang="en-US" sz="1800" dirty="0">
              <a:solidFill>
                <a:prstClr val="black"/>
              </a:solidFill>
              <a:latin typeface="Arial" panose="020B0604020202020204" pitchFamily="34" charset="0"/>
            </a:endParaRPr>
          </a:p>
          <a:p>
            <a:pPr fontAlgn="base">
              <a:lnSpc>
                <a:spcPct val="100000"/>
              </a:lnSpc>
              <a:spcBef>
                <a:spcPct val="0"/>
              </a:spcBef>
              <a:spcAft>
                <a:spcPct val="0"/>
              </a:spcAft>
              <a:buNone/>
            </a:pPr>
            <a:endParaRPr lang="en-US" altLang="en-US" sz="1800" dirty="0">
              <a:solidFill>
                <a:prstClr val="black"/>
              </a:solidFill>
              <a:latin typeface="Arial" panose="020B0604020202020204" pitchFamily="34" charset="0"/>
            </a:endParaRPr>
          </a:p>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For k=1, base case is true by definition</a:t>
            </a:r>
          </a:p>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Prove base cases for k=2.</a:t>
            </a:r>
          </a:p>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Report “setup equation” for method if S(n-1) then S(n).</a:t>
            </a:r>
          </a:p>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Report the inductive hypothesis.</a:t>
            </a:r>
          </a:p>
          <a:p>
            <a:pPr fontAlgn="base">
              <a:lnSpc>
                <a:spcPct val="100000"/>
              </a:lnSpc>
              <a:spcBef>
                <a:spcPct val="0"/>
              </a:spcBef>
              <a:spcAft>
                <a:spcPct val="0"/>
              </a:spcAft>
              <a:buNone/>
            </a:pPr>
            <a:r>
              <a:rPr lang="en-US" altLang="en-US" sz="1800" dirty="0">
                <a:solidFill>
                  <a:prstClr val="black"/>
                </a:solidFill>
                <a:latin typeface="Arial" panose="020B0604020202020204" pitchFamily="34" charset="0"/>
              </a:rPr>
              <a:t>Report the application of the inductive hypothesis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5860" y="1003268"/>
            <a:ext cx="10678885" cy="1200329"/>
          </a:xfrm>
          <a:prstGeom prst="rect">
            <a:avLst/>
          </a:prstGeom>
        </p:spPr>
        <p:txBody>
          <a:bodyPr wrap="square">
            <a:spAutoFit/>
          </a:bodyPr>
          <a:lstStyle/>
          <a:p>
            <a:r>
              <a:rPr lang="en-US" dirty="0">
                <a:latin typeface="Arial" panose="020B0604020202020204" pitchFamily="34" charset="0"/>
                <a:ea typeface="Times New Roman" panose="02020603050405020304" pitchFamily="18" charset="0"/>
              </a:rPr>
              <a:t>Assignment 20</a:t>
            </a:r>
          </a:p>
          <a:p>
            <a:r>
              <a:rPr lang="en-US" dirty="0">
                <a:latin typeface="Arial" panose="020B0604020202020204" pitchFamily="34" charset="0"/>
                <a:ea typeface="Times New Roman" panose="02020603050405020304" pitchFamily="18" charset="0"/>
              </a:rPr>
              <a:t>Use the rationale of Prim’s algorithm to find an MST in the graph below. Resolve ambiguity about the order of vertex addition by alphabetical order. Use vertex h as the root. As vertices are added, record their predecessor. Use this information to draw the MST.</a:t>
            </a:r>
            <a:endParaRPr lang="en-US" dirty="0"/>
          </a:p>
        </p:txBody>
      </p:sp>
      <p:grpSp>
        <p:nvGrpSpPr>
          <p:cNvPr id="4" name="Group 2060"/>
          <p:cNvGrpSpPr>
            <a:grpSpLocks/>
          </p:cNvGrpSpPr>
          <p:nvPr/>
        </p:nvGrpSpPr>
        <p:grpSpPr bwMode="auto">
          <a:xfrm>
            <a:off x="3810000" y="2779779"/>
            <a:ext cx="4343400" cy="3569137"/>
            <a:chOff x="0" y="0"/>
            <a:chExt cx="46482" cy="39912"/>
          </a:xfrm>
        </p:grpSpPr>
        <p:grpSp>
          <p:nvGrpSpPr>
            <p:cNvPr id="5" name="Group 2"/>
            <p:cNvGrpSpPr>
              <a:grpSpLocks/>
            </p:cNvGrpSpPr>
            <p:nvPr/>
          </p:nvGrpSpPr>
          <p:grpSpPr bwMode="auto">
            <a:xfrm>
              <a:off x="0" y="1581"/>
              <a:ext cx="45196" cy="37592"/>
              <a:chOff x="0" y="159029"/>
              <a:chExt cx="2847" cy="2368"/>
            </a:xfrm>
          </p:grpSpPr>
          <p:sp>
            <p:nvSpPr>
              <p:cNvPr id="32" name="Oval 29"/>
              <p:cNvSpPr>
                <a:spLocks noChangeArrowheads="1"/>
              </p:cNvSpPr>
              <p:nvPr/>
            </p:nvSpPr>
            <p:spPr bwMode="auto">
              <a:xfrm>
                <a:off x="528" y="159080"/>
                <a:ext cx="240" cy="24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33" name="Oval 30"/>
              <p:cNvSpPr>
                <a:spLocks noChangeArrowheads="1"/>
              </p:cNvSpPr>
              <p:nvPr/>
            </p:nvSpPr>
            <p:spPr bwMode="auto">
              <a:xfrm>
                <a:off x="0" y="159992"/>
                <a:ext cx="240" cy="24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34" name="Oval 31"/>
              <p:cNvSpPr>
                <a:spLocks noChangeArrowheads="1"/>
              </p:cNvSpPr>
              <p:nvPr/>
            </p:nvSpPr>
            <p:spPr bwMode="auto">
              <a:xfrm>
                <a:off x="528" y="161048"/>
                <a:ext cx="240" cy="24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35" name="Oval 32"/>
              <p:cNvSpPr>
                <a:spLocks noChangeArrowheads="1"/>
              </p:cNvSpPr>
              <p:nvPr/>
            </p:nvSpPr>
            <p:spPr bwMode="auto">
              <a:xfrm>
                <a:off x="1536" y="161048"/>
                <a:ext cx="240" cy="24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36" name="Oval 33"/>
              <p:cNvSpPr>
                <a:spLocks noChangeArrowheads="1"/>
              </p:cNvSpPr>
              <p:nvPr/>
            </p:nvSpPr>
            <p:spPr bwMode="auto">
              <a:xfrm>
                <a:off x="1488" y="159080"/>
                <a:ext cx="240" cy="24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37" name="Oval 34"/>
              <p:cNvSpPr>
                <a:spLocks noChangeArrowheads="1"/>
              </p:cNvSpPr>
              <p:nvPr/>
            </p:nvSpPr>
            <p:spPr bwMode="auto">
              <a:xfrm>
                <a:off x="2496" y="161096"/>
                <a:ext cx="240" cy="24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38" name="Oval 35"/>
              <p:cNvSpPr>
                <a:spLocks noChangeArrowheads="1"/>
              </p:cNvSpPr>
              <p:nvPr/>
            </p:nvSpPr>
            <p:spPr bwMode="auto">
              <a:xfrm>
                <a:off x="1968" y="160040"/>
                <a:ext cx="240" cy="24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39" name="Oval 36"/>
              <p:cNvSpPr>
                <a:spLocks noChangeArrowheads="1"/>
              </p:cNvSpPr>
              <p:nvPr/>
            </p:nvSpPr>
            <p:spPr bwMode="auto">
              <a:xfrm>
                <a:off x="2496" y="159088"/>
                <a:ext cx="240" cy="24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40" name="Text Box 39"/>
              <p:cNvSpPr txBox="1">
                <a:spLocks noChangeArrowheads="1"/>
              </p:cNvSpPr>
              <p:nvPr/>
            </p:nvSpPr>
            <p:spPr bwMode="auto">
              <a:xfrm>
                <a:off x="2508" y="159032"/>
                <a:ext cx="288" cy="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sz="2400">
                    <a:solidFill>
                      <a:srgbClr val="000000"/>
                    </a:solidFill>
                    <a:latin typeface="Arial" panose="020B0604020202020204" pitchFamily="34" charset="0"/>
                    <a:ea typeface="Times New Roman" panose="02020603050405020304" pitchFamily="18" charset="0"/>
                  </a:rPr>
                  <a:t>c</a:t>
                </a:r>
                <a:endParaRPr lang="en-US" altLang="en-US">
                  <a:latin typeface="Arial" panose="020B0604020202020204" pitchFamily="34" charset="0"/>
                </a:endParaRPr>
              </a:p>
            </p:txBody>
          </p:sp>
          <p:sp>
            <p:nvSpPr>
              <p:cNvPr id="41" name="Text Box 40"/>
              <p:cNvSpPr txBox="1">
                <a:spLocks noChangeArrowheads="1"/>
              </p:cNvSpPr>
              <p:nvPr/>
            </p:nvSpPr>
            <p:spPr bwMode="auto">
              <a:xfrm>
                <a:off x="2511" y="161072"/>
                <a:ext cx="336" cy="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sz="2400">
                    <a:solidFill>
                      <a:srgbClr val="000000"/>
                    </a:solidFill>
                    <a:latin typeface="Arial" panose="020B0604020202020204" pitchFamily="34" charset="0"/>
                    <a:ea typeface="Times New Roman" panose="02020603050405020304" pitchFamily="18" charset="0"/>
                  </a:rPr>
                  <a:t>d</a:t>
                </a:r>
                <a:endParaRPr lang="en-US" altLang="en-US">
                  <a:latin typeface="Arial" panose="020B0604020202020204" pitchFamily="34" charset="0"/>
                </a:endParaRPr>
              </a:p>
            </p:txBody>
          </p:sp>
          <p:sp>
            <p:nvSpPr>
              <p:cNvPr id="42" name="Text Box 41"/>
              <p:cNvSpPr txBox="1">
                <a:spLocks noChangeArrowheads="1"/>
              </p:cNvSpPr>
              <p:nvPr/>
            </p:nvSpPr>
            <p:spPr bwMode="auto">
              <a:xfrm>
                <a:off x="1553" y="160998"/>
                <a:ext cx="240" cy="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sz="2400">
                    <a:solidFill>
                      <a:srgbClr val="000000"/>
                    </a:solidFill>
                    <a:latin typeface="Arial" panose="020B0604020202020204" pitchFamily="34" charset="0"/>
                    <a:ea typeface="Times New Roman" panose="02020603050405020304" pitchFamily="18" charset="0"/>
                  </a:rPr>
                  <a:t>e</a:t>
                </a:r>
                <a:endParaRPr lang="en-US" altLang="en-US">
                  <a:latin typeface="Arial" panose="020B0604020202020204" pitchFamily="34" charset="0"/>
                </a:endParaRPr>
              </a:p>
            </p:txBody>
          </p:sp>
          <p:sp>
            <p:nvSpPr>
              <p:cNvPr id="43" name="Text Box 42"/>
              <p:cNvSpPr txBox="1">
                <a:spLocks noChangeArrowheads="1"/>
              </p:cNvSpPr>
              <p:nvPr/>
            </p:nvSpPr>
            <p:spPr bwMode="auto">
              <a:xfrm>
                <a:off x="1512" y="159042"/>
                <a:ext cx="240" cy="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sz="2400">
                    <a:solidFill>
                      <a:srgbClr val="000000"/>
                    </a:solidFill>
                    <a:latin typeface="Arial" panose="020B0604020202020204" pitchFamily="34" charset="0"/>
                    <a:ea typeface="Times New Roman" panose="02020603050405020304" pitchFamily="18" charset="0"/>
                  </a:rPr>
                  <a:t>b</a:t>
                </a:r>
                <a:endParaRPr lang="en-US" altLang="en-US">
                  <a:latin typeface="Arial" panose="020B0604020202020204" pitchFamily="34" charset="0"/>
                </a:endParaRPr>
              </a:p>
            </p:txBody>
          </p:sp>
          <p:sp>
            <p:nvSpPr>
              <p:cNvPr id="44" name="Text Box 43"/>
              <p:cNvSpPr txBox="1">
                <a:spLocks noChangeArrowheads="1"/>
              </p:cNvSpPr>
              <p:nvPr/>
            </p:nvSpPr>
            <p:spPr bwMode="auto">
              <a:xfrm>
                <a:off x="556" y="161039"/>
                <a:ext cx="312" cy="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sz="2400">
                    <a:solidFill>
                      <a:srgbClr val="000000"/>
                    </a:solidFill>
                    <a:latin typeface="Arial" panose="020B0604020202020204" pitchFamily="34" charset="0"/>
                    <a:ea typeface="Times New Roman" panose="02020603050405020304" pitchFamily="18" charset="0"/>
                  </a:rPr>
                  <a:t>f</a:t>
                </a:r>
                <a:endParaRPr lang="en-US" altLang="en-US">
                  <a:latin typeface="Arial" panose="020B0604020202020204" pitchFamily="34" charset="0"/>
                </a:endParaRPr>
              </a:p>
            </p:txBody>
          </p:sp>
          <p:sp>
            <p:nvSpPr>
              <p:cNvPr id="45" name="Text Box 44"/>
              <p:cNvSpPr txBox="1">
                <a:spLocks noChangeArrowheads="1"/>
              </p:cNvSpPr>
              <p:nvPr/>
            </p:nvSpPr>
            <p:spPr bwMode="auto">
              <a:xfrm>
                <a:off x="13" y="159929"/>
                <a:ext cx="288" cy="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sz="2400">
                    <a:solidFill>
                      <a:srgbClr val="000000"/>
                    </a:solidFill>
                    <a:latin typeface="Arial" panose="020B0604020202020204" pitchFamily="34" charset="0"/>
                    <a:ea typeface="Times New Roman" panose="02020603050405020304" pitchFamily="18" charset="0"/>
                  </a:rPr>
                  <a:t>g</a:t>
                </a:r>
                <a:endParaRPr lang="en-US" altLang="en-US">
                  <a:latin typeface="Arial" panose="020B0604020202020204" pitchFamily="34" charset="0"/>
                </a:endParaRPr>
              </a:p>
            </p:txBody>
          </p:sp>
          <p:sp>
            <p:nvSpPr>
              <p:cNvPr id="46" name="Text Box 46"/>
              <p:cNvSpPr txBox="1">
                <a:spLocks noChangeArrowheads="1"/>
              </p:cNvSpPr>
              <p:nvPr/>
            </p:nvSpPr>
            <p:spPr bwMode="auto">
              <a:xfrm>
                <a:off x="554" y="159029"/>
                <a:ext cx="312" cy="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sz="2400">
                    <a:solidFill>
                      <a:srgbClr val="000000"/>
                    </a:solidFill>
                    <a:latin typeface="Arial" panose="020B0604020202020204" pitchFamily="34" charset="0"/>
                    <a:ea typeface="Times New Roman" panose="02020603050405020304" pitchFamily="18" charset="0"/>
                  </a:rPr>
                  <a:t>a</a:t>
                </a:r>
                <a:endParaRPr lang="en-US" altLang="en-US">
                  <a:latin typeface="Arial" panose="020B0604020202020204" pitchFamily="34" charset="0"/>
                </a:endParaRPr>
              </a:p>
            </p:txBody>
          </p:sp>
          <p:sp>
            <p:nvSpPr>
              <p:cNvPr id="47" name="Text Box 47"/>
              <p:cNvSpPr txBox="1">
                <a:spLocks noChangeArrowheads="1"/>
              </p:cNvSpPr>
              <p:nvPr/>
            </p:nvSpPr>
            <p:spPr bwMode="auto">
              <a:xfrm>
                <a:off x="1976" y="159990"/>
                <a:ext cx="288" cy="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sz="2400" dirty="0">
                    <a:solidFill>
                      <a:srgbClr val="000000"/>
                    </a:solidFill>
                    <a:latin typeface="Arial" panose="020B0604020202020204" pitchFamily="34" charset="0"/>
                    <a:ea typeface="Times New Roman" panose="02020603050405020304" pitchFamily="18" charset="0"/>
                  </a:rPr>
                  <a:t>h</a:t>
                </a:r>
                <a:endParaRPr lang="en-US" altLang="en-US" dirty="0">
                  <a:latin typeface="Arial" panose="020B0604020202020204" pitchFamily="34" charset="0"/>
                </a:endParaRPr>
              </a:p>
            </p:txBody>
          </p:sp>
        </p:grpSp>
        <p:sp>
          <p:nvSpPr>
            <p:cNvPr id="6" name="Straight Connector 3"/>
            <p:cNvSpPr>
              <a:spLocks noChangeShapeType="1"/>
            </p:cNvSpPr>
            <p:nvPr/>
          </p:nvSpPr>
          <p:spPr bwMode="auto">
            <a:xfrm>
              <a:off x="27432" y="4302"/>
              <a:ext cx="12192" cy="127"/>
            </a:xfrm>
            <a:prstGeom prst="line">
              <a:avLst/>
            </a:prstGeom>
            <a:noFill/>
            <a:ln w="1270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Straight Connector 4"/>
            <p:cNvSpPr>
              <a:spLocks noChangeShapeType="1"/>
            </p:cNvSpPr>
            <p:nvPr/>
          </p:nvSpPr>
          <p:spPr bwMode="auto">
            <a:xfrm>
              <a:off x="41529" y="6334"/>
              <a:ext cx="0" cy="2807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Straight Connector 5"/>
            <p:cNvSpPr>
              <a:spLocks noChangeShapeType="1"/>
            </p:cNvSpPr>
            <p:nvPr/>
          </p:nvSpPr>
          <p:spPr bwMode="auto">
            <a:xfrm flipH="1">
              <a:off x="1905" y="5651"/>
              <a:ext cx="7032" cy="11225"/>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Straight Connector 6"/>
            <p:cNvSpPr>
              <a:spLocks noChangeShapeType="1"/>
            </p:cNvSpPr>
            <p:nvPr/>
          </p:nvSpPr>
          <p:spPr bwMode="auto">
            <a:xfrm>
              <a:off x="1905" y="20686"/>
              <a:ext cx="7032" cy="13511"/>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Straight Connector 7"/>
            <p:cNvSpPr>
              <a:spLocks noChangeShapeType="1"/>
            </p:cNvSpPr>
            <p:nvPr/>
          </p:nvSpPr>
          <p:spPr bwMode="auto">
            <a:xfrm>
              <a:off x="3254" y="20131"/>
              <a:ext cx="21685" cy="14066"/>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Straight Connector 8"/>
            <p:cNvSpPr>
              <a:spLocks noChangeShapeType="1"/>
            </p:cNvSpPr>
            <p:nvPr/>
          </p:nvSpPr>
          <p:spPr bwMode="auto">
            <a:xfrm flipV="1">
              <a:off x="10287" y="6207"/>
              <a:ext cx="0" cy="27434"/>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Straight Connector 9"/>
            <p:cNvSpPr>
              <a:spLocks noChangeShapeType="1"/>
            </p:cNvSpPr>
            <p:nvPr/>
          </p:nvSpPr>
          <p:spPr bwMode="auto">
            <a:xfrm>
              <a:off x="12192" y="4302"/>
              <a:ext cx="11430" cy="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Straight Connector 10"/>
            <p:cNvSpPr>
              <a:spLocks noChangeShapeType="1"/>
            </p:cNvSpPr>
            <p:nvPr/>
          </p:nvSpPr>
          <p:spPr bwMode="auto">
            <a:xfrm flipH="1">
              <a:off x="27638" y="21448"/>
              <a:ext cx="5509" cy="12749"/>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Straight Connector 11"/>
            <p:cNvSpPr>
              <a:spLocks noChangeShapeType="1"/>
            </p:cNvSpPr>
            <p:nvPr/>
          </p:nvSpPr>
          <p:spPr bwMode="auto">
            <a:xfrm flipH="1">
              <a:off x="34496" y="5778"/>
              <a:ext cx="5683" cy="12416"/>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Straight Connector 12"/>
            <p:cNvSpPr>
              <a:spLocks noChangeShapeType="1"/>
            </p:cNvSpPr>
            <p:nvPr/>
          </p:nvSpPr>
          <p:spPr bwMode="auto">
            <a:xfrm>
              <a:off x="25527" y="6207"/>
              <a:ext cx="762" cy="27434"/>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Straight Connector 13"/>
            <p:cNvSpPr>
              <a:spLocks noChangeShapeType="1"/>
            </p:cNvSpPr>
            <p:nvPr/>
          </p:nvSpPr>
          <p:spPr bwMode="auto">
            <a:xfrm>
              <a:off x="26876" y="5651"/>
              <a:ext cx="4921" cy="12543"/>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Straight Connector 14"/>
            <p:cNvSpPr>
              <a:spLocks noChangeShapeType="1"/>
            </p:cNvSpPr>
            <p:nvPr/>
          </p:nvSpPr>
          <p:spPr bwMode="auto">
            <a:xfrm>
              <a:off x="28321" y="36118"/>
              <a:ext cx="11303" cy="191"/>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Straight Connector 15"/>
            <p:cNvSpPr>
              <a:spLocks noChangeShapeType="1"/>
            </p:cNvSpPr>
            <p:nvPr/>
          </p:nvSpPr>
          <p:spPr bwMode="auto">
            <a:xfrm>
              <a:off x="12192" y="35547"/>
              <a:ext cx="12192" cy="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Text Box 46"/>
            <p:cNvSpPr txBox="1">
              <a:spLocks noChangeArrowheads="1"/>
            </p:cNvSpPr>
            <p:nvPr/>
          </p:nvSpPr>
          <p:spPr bwMode="auto">
            <a:xfrm>
              <a:off x="1758" y="8096"/>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5</a:t>
              </a:r>
              <a:endParaRPr lang="en-US" altLang="en-US">
                <a:latin typeface="Arial" panose="020B0604020202020204" pitchFamily="34" charset="0"/>
              </a:endParaRPr>
            </a:p>
          </p:txBody>
        </p:sp>
        <p:sp>
          <p:nvSpPr>
            <p:cNvPr id="20" name="Text Box 46"/>
            <p:cNvSpPr txBox="1">
              <a:spLocks noChangeArrowheads="1"/>
            </p:cNvSpPr>
            <p:nvPr/>
          </p:nvSpPr>
          <p:spPr bwMode="auto">
            <a:xfrm>
              <a:off x="1371" y="23368"/>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8</a:t>
              </a:r>
              <a:endParaRPr lang="en-US" altLang="en-US">
                <a:latin typeface="Arial" panose="020B0604020202020204" pitchFamily="34" charset="0"/>
              </a:endParaRPr>
            </a:p>
          </p:txBody>
        </p:sp>
        <p:sp>
          <p:nvSpPr>
            <p:cNvPr id="21" name="Text Box 46"/>
            <p:cNvSpPr txBox="1">
              <a:spLocks noChangeArrowheads="1"/>
            </p:cNvSpPr>
            <p:nvPr/>
          </p:nvSpPr>
          <p:spPr bwMode="auto">
            <a:xfrm>
              <a:off x="16764" y="0"/>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18</a:t>
              </a:r>
              <a:endParaRPr lang="en-US" altLang="en-US">
                <a:latin typeface="Arial" panose="020B0604020202020204" pitchFamily="34" charset="0"/>
              </a:endParaRPr>
            </a:p>
          </p:txBody>
        </p:sp>
        <p:sp>
          <p:nvSpPr>
            <p:cNvPr id="22" name="Text Box 46"/>
            <p:cNvSpPr txBox="1">
              <a:spLocks noChangeArrowheads="1"/>
            </p:cNvSpPr>
            <p:nvPr/>
          </p:nvSpPr>
          <p:spPr bwMode="auto">
            <a:xfrm>
              <a:off x="32016" y="685"/>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7</a:t>
              </a:r>
              <a:endParaRPr lang="en-US" altLang="en-US">
                <a:latin typeface="Arial" panose="020B0604020202020204" pitchFamily="34" charset="0"/>
              </a:endParaRPr>
            </a:p>
          </p:txBody>
        </p:sp>
        <p:sp>
          <p:nvSpPr>
            <p:cNvPr id="23" name="Text Box 46"/>
            <p:cNvSpPr txBox="1">
              <a:spLocks noChangeArrowheads="1"/>
            </p:cNvSpPr>
            <p:nvPr/>
          </p:nvSpPr>
          <p:spPr bwMode="auto">
            <a:xfrm>
              <a:off x="41529" y="17259"/>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14</a:t>
              </a:r>
              <a:endParaRPr lang="en-US" altLang="en-US">
                <a:latin typeface="Arial" panose="020B0604020202020204" pitchFamily="34" charset="0"/>
              </a:endParaRPr>
            </a:p>
          </p:txBody>
        </p:sp>
        <p:sp>
          <p:nvSpPr>
            <p:cNvPr id="24" name="Text Box 46"/>
            <p:cNvSpPr txBox="1">
              <a:spLocks noChangeArrowheads="1"/>
            </p:cNvSpPr>
            <p:nvPr/>
          </p:nvSpPr>
          <p:spPr bwMode="auto">
            <a:xfrm>
              <a:off x="31242" y="35782"/>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3</a:t>
              </a:r>
              <a:endParaRPr lang="en-US" altLang="en-US">
                <a:latin typeface="Arial" panose="020B0604020202020204" pitchFamily="34" charset="0"/>
              </a:endParaRPr>
            </a:p>
          </p:txBody>
        </p:sp>
        <p:sp>
          <p:nvSpPr>
            <p:cNvPr id="25" name="Text Box 46"/>
            <p:cNvSpPr txBox="1">
              <a:spLocks noChangeArrowheads="1"/>
            </p:cNvSpPr>
            <p:nvPr/>
          </p:nvSpPr>
          <p:spPr bwMode="auto">
            <a:xfrm>
              <a:off x="16446" y="35605"/>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1</a:t>
              </a:r>
              <a:endParaRPr lang="en-US" altLang="en-US">
                <a:latin typeface="Arial" panose="020B0604020202020204" pitchFamily="34" charset="0"/>
              </a:endParaRPr>
            </a:p>
          </p:txBody>
        </p:sp>
        <p:sp>
          <p:nvSpPr>
            <p:cNvPr id="26" name="Text Box 46"/>
            <p:cNvSpPr txBox="1">
              <a:spLocks noChangeArrowheads="1"/>
            </p:cNvSpPr>
            <p:nvPr/>
          </p:nvSpPr>
          <p:spPr bwMode="auto">
            <a:xfrm>
              <a:off x="9715" y="16497"/>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11</a:t>
              </a:r>
              <a:endParaRPr lang="en-US" altLang="en-US">
                <a:latin typeface="Arial" panose="020B0604020202020204" pitchFamily="34" charset="0"/>
              </a:endParaRPr>
            </a:p>
          </p:txBody>
        </p:sp>
        <p:sp>
          <p:nvSpPr>
            <p:cNvPr id="27" name="Text Box 46"/>
            <p:cNvSpPr txBox="1">
              <a:spLocks noChangeArrowheads="1"/>
            </p:cNvSpPr>
            <p:nvPr/>
          </p:nvSpPr>
          <p:spPr bwMode="auto">
            <a:xfrm>
              <a:off x="13227" y="23368"/>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6</a:t>
              </a:r>
              <a:endParaRPr lang="en-US" altLang="en-US">
                <a:latin typeface="Arial" panose="020B0604020202020204" pitchFamily="34" charset="0"/>
              </a:endParaRPr>
            </a:p>
          </p:txBody>
        </p:sp>
        <p:sp>
          <p:nvSpPr>
            <p:cNvPr id="28" name="Text Box 46"/>
            <p:cNvSpPr txBox="1">
              <a:spLocks noChangeArrowheads="1"/>
            </p:cNvSpPr>
            <p:nvPr/>
          </p:nvSpPr>
          <p:spPr bwMode="auto">
            <a:xfrm>
              <a:off x="23107" y="16878"/>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2</a:t>
              </a:r>
              <a:endParaRPr lang="en-US" altLang="en-US">
                <a:latin typeface="Arial" panose="020B0604020202020204" pitchFamily="34" charset="0"/>
              </a:endParaRPr>
            </a:p>
          </p:txBody>
        </p:sp>
        <p:sp>
          <p:nvSpPr>
            <p:cNvPr id="29" name="Text Box 46"/>
            <p:cNvSpPr txBox="1">
              <a:spLocks noChangeArrowheads="1"/>
            </p:cNvSpPr>
            <p:nvPr/>
          </p:nvSpPr>
          <p:spPr bwMode="auto">
            <a:xfrm>
              <a:off x="26822" y="10249"/>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4</a:t>
              </a:r>
              <a:endParaRPr lang="en-US" altLang="en-US">
                <a:latin typeface="Arial" panose="020B0604020202020204" pitchFamily="34" charset="0"/>
              </a:endParaRPr>
            </a:p>
          </p:txBody>
        </p:sp>
        <p:sp>
          <p:nvSpPr>
            <p:cNvPr id="30" name="Text Box 46"/>
            <p:cNvSpPr txBox="1">
              <a:spLocks noChangeArrowheads="1"/>
            </p:cNvSpPr>
            <p:nvPr/>
          </p:nvSpPr>
          <p:spPr bwMode="auto">
            <a:xfrm>
              <a:off x="30670" y="24517"/>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10</a:t>
              </a:r>
              <a:endParaRPr lang="en-US" altLang="en-US">
                <a:latin typeface="Arial" panose="020B0604020202020204" pitchFamily="34" charset="0"/>
              </a:endParaRPr>
            </a:p>
          </p:txBody>
        </p:sp>
        <p:sp>
          <p:nvSpPr>
            <p:cNvPr id="31" name="Text Box 46"/>
            <p:cNvSpPr txBox="1">
              <a:spLocks noChangeArrowheads="1"/>
            </p:cNvSpPr>
            <p:nvPr/>
          </p:nvSpPr>
          <p:spPr bwMode="auto">
            <a:xfrm>
              <a:off x="36969" y="10934"/>
              <a:ext cx="4953" cy="41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7E6E6"/>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altLang="en-US">
                  <a:solidFill>
                    <a:srgbClr val="000000"/>
                  </a:solidFill>
                  <a:latin typeface="Arial" panose="020B0604020202020204" pitchFamily="34" charset="0"/>
                  <a:ea typeface="Times New Roman" panose="02020603050405020304" pitchFamily="18" charset="0"/>
                </a:rPr>
                <a:t>9</a:t>
              </a:r>
              <a:endParaRPr lang="en-US" altLang="en-US">
                <a:latin typeface="Arial" panose="020B0604020202020204" pitchFamily="34" charset="0"/>
              </a:endParaRPr>
            </a:p>
          </p:txBody>
        </p:sp>
      </p:grpSp>
      <p:sp>
        <p:nvSpPr>
          <p:cNvPr id="48" name="Rectangle 67"/>
          <p:cNvSpPr>
            <a:spLocks noChangeArrowheads="1"/>
          </p:cNvSpPr>
          <p:nvPr/>
        </p:nvSpPr>
        <p:spPr bwMode="auto">
          <a:xfrm>
            <a:off x="2667000" y="2359969"/>
            <a:ext cx="2279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lang="en-US" altLang="en-US" sz="1200">
              <a:latin typeface="Arial" panose="020B0604020202020204" pitchFamily="34" charset="0"/>
              <a:ea typeface="Times New Roman" panose="02020603050405020304" pitchFamily="18" charset="0"/>
              <a:cs typeface="Arial" panose="020B0604020202020204" pitchFamily="34" charset="0"/>
            </a:endParaRPr>
          </a:p>
          <a:p>
            <a:pPr eaLnBrk="0" fontAlgn="base" hangingPunct="0">
              <a:spcBef>
                <a:spcPct val="0"/>
              </a:spcBef>
              <a:spcAft>
                <a:spcPct val="0"/>
              </a:spcAft>
            </a:pPr>
            <a:r>
              <a:rPr lang="en-US" altLang="en-US" sz="1200">
                <a:latin typeface="Arial" panose="020B0604020202020204" pitchFamily="34" charset="0"/>
                <a:ea typeface="Times New Roman" panose="02020603050405020304" pitchFamily="18" charset="0"/>
                <a:cs typeface="Arial" panose="020B0604020202020204" pitchFamily="34" charset="0"/>
              </a:rPr>
              <a:t> </a:t>
            </a:r>
            <a:endParaRPr lang="en-US" altLang="en-US">
              <a:latin typeface="Arial" panose="020B0604020202020204" pitchFamily="34" charset="0"/>
            </a:endParaRPr>
          </a:p>
        </p:txBody>
      </p:sp>
    </p:spTree>
    <p:extLst>
      <p:ext uri="{BB962C8B-B14F-4D97-AF65-F5344CB8AC3E}">
        <p14:creationId xmlns:p14="http://schemas.microsoft.com/office/powerpoint/2010/main" val="2444713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1EDB9C3A-68B8-401F-BACC-DC28C052F76B}"/>
              </a:ext>
            </a:extLst>
          </p:cNvPr>
          <p:cNvSpPr>
            <a:spLocks noChangeArrowheads="1"/>
          </p:cNvSpPr>
          <p:nvPr/>
        </p:nvSpPr>
        <p:spPr bwMode="auto">
          <a:xfrm>
            <a:off x="2743200" y="1738314"/>
            <a:ext cx="71628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dirty="0">
                <a:solidFill>
                  <a:prstClr val="black"/>
                </a:solidFill>
              </a:rPr>
              <a:t> </a:t>
            </a:r>
            <a:r>
              <a:rPr lang="en-US" altLang="en-US" sz="2000" dirty="0">
                <a:solidFill>
                  <a:prstClr val="black"/>
                </a:solidFill>
              </a:rPr>
              <a:t>Assignment 3</a:t>
            </a:r>
          </a:p>
          <a:p>
            <a:pPr fontAlgn="base">
              <a:spcBef>
                <a:spcPct val="0"/>
              </a:spcBef>
              <a:spcAft>
                <a:spcPct val="0"/>
              </a:spcAft>
            </a:pPr>
            <a:endParaRPr lang="en-US" altLang="en-US" sz="2000" dirty="0">
              <a:solidFill>
                <a:prstClr val="black"/>
              </a:solidFill>
            </a:endParaRPr>
          </a:p>
          <a:p>
            <a:pPr fontAlgn="base">
              <a:spcBef>
                <a:spcPct val="0"/>
              </a:spcBef>
              <a:spcAft>
                <a:spcPct val="0"/>
              </a:spcAft>
            </a:pPr>
            <a:r>
              <a:rPr lang="en-US" altLang="en-US" sz="2000" dirty="0">
                <a:solidFill>
                  <a:prstClr val="black"/>
                </a:solidFill>
              </a:rPr>
              <a:t>Use Stirling’s approximation</a:t>
            </a:r>
          </a:p>
          <a:p>
            <a:pPr fontAlgn="base">
              <a:spcBef>
                <a:spcPct val="0"/>
              </a:spcBef>
              <a:spcAft>
                <a:spcPct val="0"/>
              </a:spcAft>
            </a:pPr>
            <a:endParaRPr lang="en-US" altLang="en-US" sz="2000" dirty="0">
              <a:solidFill>
                <a:prstClr val="black"/>
              </a:solidFill>
            </a:endParaRPr>
          </a:p>
          <a:p>
            <a:pPr fontAlgn="base">
              <a:spcBef>
                <a:spcPct val="0"/>
              </a:spcBef>
              <a:spcAft>
                <a:spcPct val="0"/>
              </a:spcAft>
            </a:pPr>
            <a:endParaRPr lang="en-US" altLang="en-US" sz="2000" dirty="0">
              <a:solidFill>
                <a:prstClr val="black"/>
              </a:solidFill>
            </a:endParaRPr>
          </a:p>
          <a:p>
            <a:pPr fontAlgn="base">
              <a:spcBef>
                <a:spcPct val="0"/>
              </a:spcBef>
              <a:spcAft>
                <a:spcPct val="0"/>
              </a:spcAft>
            </a:pPr>
            <a:r>
              <a:rPr lang="en-US" altLang="en-US" sz="2000" dirty="0">
                <a:solidFill>
                  <a:prstClr val="black"/>
                </a:solidFill>
              </a:rPr>
              <a:t>to give an informal proof that lg(n!)=</a:t>
            </a:r>
            <a:r>
              <a:rPr lang="en-US" altLang="en-US" sz="2000" dirty="0">
                <a:solidFill>
                  <a:prstClr val="black"/>
                </a:solidFill>
                <a:latin typeface="Symbol" panose="05050102010706020507" pitchFamily="18" charset="2"/>
              </a:rPr>
              <a:t>Q</a:t>
            </a:r>
            <a:r>
              <a:rPr lang="en-US" altLang="en-US" sz="2000" dirty="0">
                <a:solidFill>
                  <a:prstClr val="black"/>
                </a:solidFill>
              </a:rPr>
              <a:t>(</a:t>
            </a:r>
            <a:r>
              <a:rPr lang="en-US" altLang="en-US" sz="2000" dirty="0" err="1">
                <a:solidFill>
                  <a:prstClr val="black"/>
                </a:solidFill>
              </a:rPr>
              <a:t>nlgn</a:t>
            </a:r>
            <a:r>
              <a:rPr lang="en-US" altLang="en-US" sz="2000" dirty="0">
                <a:solidFill>
                  <a:prstClr val="black"/>
                </a:solidFill>
              </a:rPr>
              <a:t>). Show all steps.</a:t>
            </a:r>
          </a:p>
        </p:txBody>
      </p:sp>
      <p:sp>
        <p:nvSpPr>
          <p:cNvPr id="10243" name="TextBox 5">
            <a:extLst>
              <a:ext uri="{FF2B5EF4-FFF2-40B4-BE49-F238E27FC236}">
                <a16:creationId xmlns:a16="http://schemas.microsoft.com/office/drawing/2014/main" id="{CD4ECF58-3242-4624-AD5E-1FB9395C0B5E}"/>
              </a:ext>
            </a:extLst>
          </p:cNvPr>
          <p:cNvSpPr txBox="1">
            <a:spLocks noChangeArrowheads="1"/>
          </p:cNvSpPr>
          <p:nvPr/>
        </p:nvSpPr>
        <p:spPr bwMode="auto">
          <a:xfrm>
            <a:off x="2667000" y="2819401"/>
            <a:ext cx="7620000"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lnSpc>
                <a:spcPct val="107000"/>
              </a:lnSpc>
              <a:spcBef>
                <a:spcPct val="0"/>
              </a:spcBef>
              <a:spcAft>
                <a:spcPts val="800"/>
              </a:spcAft>
            </a:pPr>
            <a:r>
              <a:rPr lang="en-US" altLang="en-US" sz="2000">
                <a:solidFill>
                  <a:prstClr val="black"/>
                </a:solidFill>
                <a:ea typeface="Calibri" panose="020F0502020204030204" pitchFamily="34" charset="0"/>
                <a:cs typeface="Times New Roman" panose="02020603050405020304" pitchFamily="18" charset="0"/>
              </a:rPr>
              <a:t>n! = (2</a:t>
            </a:r>
            <a:r>
              <a:rPr lang="en-US" altLang="en-US" sz="2000">
                <a:solidFill>
                  <a:prstClr val="black"/>
                </a:solidFill>
                <a:latin typeface="Symbol" panose="05050102010706020507" pitchFamily="18" charset="2"/>
                <a:ea typeface="Calibri" panose="020F0502020204030204" pitchFamily="34" charset="0"/>
                <a:cs typeface="Arial" panose="020B0604020202020204" pitchFamily="34" charset="0"/>
              </a:rPr>
              <a:t>p</a:t>
            </a:r>
            <a:r>
              <a:rPr lang="en-US" altLang="en-US" sz="2000">
                <a:solidFill>
                  <a:prstClr val="black"/>
                </a:solidFill>
                <a:ea typeface="Calibri" panose="020F0502020204030204" pitchFamily="34" charset="0"/>
                <a:cs typeface="Times New Roman" panose="02020603050405020304" pitchFamily="18" charset="0"/>
              </a:rPr>
              <a:t>n)</a:t>
            </a:r>
            <a:r>
              <a:rPr lang="en-US" altLang="en-US" sz="2000" baseline="30000">
                <a:solidFill>
                  <a:prstClr val="black"/>
                </a:solidFill>
                <a:ea typeface="Calibri" panose="020F0502020204030204" pitchFamily="34" charset="0"/>
                <a:cs typeface="Times New Roman" panose="02020603050405020304" pitchFamily="18" charset="0"/>
              </a:rPr>
              <a:t>1/2 </a:t>
            </a:r>
            <a:r>
              <a:rPr lang="en-US" altLang="en-US" sz="2000">
                <a:solidFill>
                  <a:prstClr val="black"/>
                </a:solidFill>
                <a:ea typeface="Calibri" panose="020F0502020204030204" pitchFamily="34" charset="0"/>
                <a:cs typeface="Times New Roman" panose="02020603050405020304" pitchFamily="18" charset="0"/>
              </a:rPr>
              <a:t>(n/e)</a:t>
            </a:r>
            <a:r>
              <a:rPr lang="en-US" altLang="en-US" sz="2000" baseline="30000">
                <a:solidFill>
                  <a:prstClr val="black"/>
                </a:solidFill>
                <a:ea typeface="Calibri" panose="020F0502020204030204" pitchFamily="34" charset="0"/>
                <a:cs typeface="Times New Roman" panose="02020603050405020304" pitchFamily="18" charset="0"/>
              </a:rPr>
              <a:t>n</a:t>
            </a:r>
            <a:r>
              <a:rPr lang="en-US" altLang="en-US" sz="2000">
                <a:solidFill>
                  <a:prstClr val="black"/>
                </a:solidFill>
                <a:ea typeface="Calibri" panose="020F0502020204030204" pitchFamily="34" charset="0"/>
                <a:cs typeface="Times New Roman" panose="02020603050405020304" pitchFamily="18" charset="0"/>
              </a:rPr>
              <a:t> (1+</a:t>
            </a:r>
            <a:r>
              <a:rPr lang="en-US" altLang="en-US" sz="2000">
                <a:solidFill>
                  <a:prstClr val="black"/>
                </a:solidFill>
                <a:latin typeface="Symbol" panose="05050102010706020507" pitchFamily="18" charset="2"/>
                <a:ea typeface="Calibri" panose="020F0502020204030204" pitchFamily="34" charset="0"/>
                <a:cs typeface="Arial" panose="020B0604020202020204" pitchFamily="34" charset="0"/>
              </a:rPr>
              <a:t>Q</a:t>
            </a:r>
            <a:r>
              <a:rPr lang="en-US" altLang="en-US" sz="2000">
                <a:solidFill>
                  <a:prstClr val="black"/>
                </a:solidFill>
                <a:ea typeface="Calibri" panose="020F0502020204030204" pitchFamily="34" charset="0"/>
                <a:cs typeface="Times New Roman" panose="02020603050405020304" pitchFamily="18" charset="0"/>
              </a:rPr>
              <a:t>(1/n)) -&gt; (2</a:t>
            </a:r>
            <a:r>
              <a:rPr lang="en-US" altLang="en-US" sz="2000">
                <a:solidFill>
                  <a:prstClr val="black"/>
                </a:solidFill>
                <a:latin typeface="Symbol" panose="05050102010706020507" pitchFamily="18" charset="2"/>
                <a:ea typeface="Calibri" panose="020F0502020204030204" pitchFamily="34" charset="0"/>
                <a:cs typeface="Arial" panose="020B0604020202020204" pitchFamily="34" charset="0"/>
              </a:rPr>
              <a:t>p</a:t>
            </a:r>
            <a:r>
              <a:rPr lang="en-US" altLang="en-US" sz="2000">
                <a:solidFill>
                  <a:prstClr val="black"/>
                </a:solidFill>
                <a:ea typeface="Calibri" panose="020F0502020204030204" pitchFamily="34" charset="0"/>
                <a:cs typeface="Times New Roman" panose="02020603050405020304" pitchFamily="18" charset="0"/>
              </a:rPr>
              <a:t>n)</a:t>
            </a:r>
            <a:r>
              <a:rPr lang="en-US" altLang="en-US" sz="2000" baseline="30000">
                <a:solidFill>
                  <a:prstClr val="black"/>
                </a:solidFill>
                <a:ea typeface="Calibri" panose="020F0502020204030204" pitchFamily="34" charset="0"/>
                <a:cs typeface="Times New Roman" panose="02020603050405020304" pitchFamily="18" charset="0"/>
              </a:rPr>
              <a:t>1/2 </a:t>
            </a:r>
            <a:r>
              <a:rPr lang="en-US" altLang="en-US" sz="2000">
                <a:solidFill>
                  <a:prstClr val="black"/>
                </a:solidFill>
                <a:ea typeface="Calibri" panose="020F0502020204030204" pitchFamily="34" charset="0"/>
                <a:cs typeface="Times New Roman" panose="02020603050405020304" pitchFamily="18" charset="0"/>
              </a:rPr>
              <a:t>(n/e)</a:t>
            </a:r>
            <a:r>
              <a:rPr lang="en-US" altLang="en-US" sz="2000" baseline="30000">
                <a:solidFill>
                  <a:prstClr val="black"/>
                </a:solidFill>
                <a:ea typeface="Calibri" panose="020F0502020204030204" pitchFamily="34" charset="0"/>
                <a:cs typeface="Times New Roman" panose="02020603050405020304" pitchFamily="18" charset="0"/>
              </a:rPr>
              <a:t>n </a:t>
            </a:r>
            <a:r>
              <a:rPr lang="en-US" altLang="en-US" sz="2000">
                <a:solidFill>
                  <a:prstClr val="black"/>
                </a:solidFill>
                <a:ea typeface="Calibri" panose="020F0502020204030204" pitchFamily="34" charset="0"/>
                <a:cs typeface="Times New Roman" panose="02020603050405020304" pitchFamily="18" charset="0"/>
              </a:rPr>
              <a:t>for large values of n</a:t>
            </a:r>
            <a:endParaRPr lang="en-US" altLang="en-US">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a:extLst>
              <a:ext uri="{FF2B5EF4-FFF2-40B4-BE49-F238E27FC236}">
                <a16:creationId xmlns:a16="http://schemas.microsoft.com/office/drawing/2014/main" id="{37B1D6EC-A8B5-207C-EB6A-026208410482}"/>
              </a:ext>
            </a:extLst>
          </p:cNvPr>
          <p:cNvSpPr>
            <a:spLocks noChangeArrowheads="1"/>
          </p:cNvSpPr>
          <p:nvPr/>
        </p:nvSpPr>
        <p:spPr bwMode="auto">
          <a:xfrm>
            <a:off x="1908175" y="1882775"/>
            <a:ext cx="8275638"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None/>
            </a:pPr>
            <a:r>
              <a:rPr lang="en-US" altLang="en-US" sz="1800" dirty="0">
                <a:solidFill>
                  <a:srgbClr val="000000"/>
                </a:solidFill>
                <a:latin typeface="Arial" panose="020B0604020202020204" pitchFamily="34" charset="0"/>
              </a:rPr>
              <a:t> </a:t>
            </a:r>
          </a:p>
          <a:p>
            <a:pPr fontAlgn="base">
              <a:lnSpc>
                <a:spcPct val="100000"/>
              </a:lnSpc>
              <a:spcBef>
                <a:spcPct val="0"/>
              </a:spcBef>
              <a:spcAft>
                <a:spcPct val="0"/>
              </a:spcAft>
              <a:buNone/>
            </a:pPr>
            <a:r>
              <a:rPr lang="en-US" altLang="en-US" sz="1800" dirty="0">
                <a:solidFill>
                  <a:srgbClr val="000000"/>
                </a:solidFill>
                <a:latin typeface="Arial" panose="020B0604020202020204" pitchFamily="34" charset="0"/>
              </a:rPr>
              <a:t>Assignment 4</a:t>
            </a:r>
          </a:p>
          <a:p>
            <a:pPr fontAlgn="base">
              <a:lnSpc>
                <a:spcPct val="100000"/>
              </a:lnSpc>
              <a:spcBef>
                <a:spcPct val="0"/>
              </a:spcBef>
              <a:spcAft>
                <a:spcPct val="0"/>
              </a:spcAft>
              <a:buNone/>
            </a:pPr>
            <a:endParaRPr lang="en-US" altLang="en-US" sz="1800" dirty="0">
              <a:solidFill>
                <a:srgbClr val="000000"/>
              </a:solidFill>
              <a:latin typeface="Arial" panose="020B0604020202020204" pitchFamily="34" charset="0"/>
            </a:endParaRPr>
          </a:p>
          <a:p>
            <a:pPr fontAlgn="base">
              <a:lnSpc>
                <a:spcPct val="100000"/>
              </a:lnSpc>
              <a:spcBef>
                <a:spcPct val="0"/>
              </a:spcBef>
              <a:spcAft>
                <a:spcPct val="0"/>
              </a:spcAft>
              <a:buNone/>
            </a:pPr>
            <a:r>
              <a:rPr lang="en-US" altLang="en-US" sz="1800" dirty="0">
                <a:solidFill>
                  <a:srgbClr val="000000"/>
                </a:solidFill>
                <a:latin typeface="Arial" panose="020B0604020202020204" pitchFamily="34" charset="0"/>
              </a:rPr>
              <a:t>Use Stirling’ approximation, </a:t>
            </a:r>
          </a:p>
          <a:p>
            <a:pPr fontAlgn="base">
              <a:lnSpc>
                <a:spcPct val="100000"/>
              </a:lnSpc>
              <a:spcBef>
                <a:spcPct val="0"/>
              </a:spcBef>
              <a:spcAft>
                <a:spcPct val="0"/>
              </a:spcAft>
              <a:buNone/>
            </a:pPr>
            <a:endParaRPr lang="en-US" altLang="en-US" sz="1800" dirty="0">
              <a:solidFill>
                <a:srgbClr val="000000"/>
              </a:solidFill>
              <a:latin typeface="Arial" panose="020B0604020202020204" pitchFamily="34" charset="0"/>
            </a:endParaRPr>
          </a:p>
          <a:p>
            <a:pPr fontAlgn="base">
              <a:lnSpc>
                <a:spcPct val="100000"/>
              </a:lnSpc>
              <a:spcBef>
                <a:spcPct val="0"/>
              </a:spcBef>
              <a:spcAft>
                <a:spcPct val="0"/>
              </a:spcAft>
              <a:buNone/>
            </a:pPr>
            <a:endParaRPr lang="en-US" altLang="en-US" sz="1800" dirty="0">
              <a:solidFill>
                <a:srgbClr val="000000"/>
              </a:solidFill>
              <a:latin typeface="Arial" panose="020B0604020202020204" pitchFamily="34" charset="0"/>
            </a:endParaRPr>
          </a:p>
          <a:p>
            <a:pPr fontAlgn="base">
              <a:lnSpc>
                <a:spcPct val="100000"/>
              </a:lnSpc>
              <a:spcBef>
                <a:spcPct val="0"/>
              </a:spcBef>
              <a:spcAft>
                <a:spcPct val="0"/>
              </a:spcAft>
              <a:buNone/>
            </a:pPr>
            <a:r>
              <a:rPr lang="en-US" altLang="en-US" sz="1800" dirty="0">
                <a:solidFill>
                  <a:srgbClr val="000000"/>
                </a:solidFill>
                <a:latin typeface="Arial" panose="020B0604020202020204" pitchFamily="34" charset="0"/>
              </a:rPr>
              <a:t>to show that n! = o(</a:t>
            </a:r>
            <a:r>
              <a:rPr lang="en-US" altLang="en-US" sz="1800" dirty="0" err="1">
                <a:solidFill>
                  <a:srgbClr val="000000"/>
                </a:solidFill>
                <a:latin typeface="Arial" panose="020B0604020202020204" pitchFamily="34" charset="0"/>
              </a:rPr>
              <a:t>n</a:t>
            </a:r>
            <a:r>
              <a:rPr lang="en-US" altLang="en-US" sz="1800" baseline="30000" dirty="0" err="1">
                <a:solidFill>
                  <a:srgbClr val="000000"/>
                </a:solidFill>
                <a:latin typeface="Arial" panose="020B0604020202020204" pitchFamily="34" charset="0"/>
              </a:rPr>
              <a:t>n</a:t>
            </a:r>
            <a:r>
              <a:rPr lang="en-US" altLang="en-US" sz="1800" dirty="0">
                <a:solidFill>
                  <a:srgbClr val="000000"/>
                </a:solidFill>
                <a:latin typeface="Arial" panose="020B0604020202020204" pitchFamily="34" charset="0"/>
              </a:rPr>
              <a:t>) and n! = </a:t>
            </a:r>
            <a:r>
              <a:rPr lang="en-US" altLang="en-US" sz="1800" dirty="0">
                <a:solidFill>
                  <a:srgbClr val="000000"/>
                </a:solidFill>
                <a:latin typeface="Symbol" panose="05050102010706020507" pitchFamily="18" charset="2"/>
              </a:rPr>
              <a:t>w</a:t>
            </a:r>
            <a:r>
              <a:rPr lang="en-US" altLang="en-US" sz="1800" dirty="0">
                <a:solidFill>
                  <a:srgbClr val="000000"/>
                </a:solidFill>
                <a:latin typeface="Arial" panose="020B0604020202020204" pitchFamily="34" charset="0"/>
              </a:rPr>
              <a:t>(2</a:t>
            </a:r>
            <a:r>
              <a:rPr lang="en-US" altLang="en-US" sz="1800" baseline="30000" dirty="0">
                <a:solidFill>
                  <a:srgbClr val="000000"/>
                </a:solidFill>
                <a:latin typeface="Arial" panose="020B0604020202020204" pitchFamily="34" charset="0"/>
              </a:rPr>
              <a:t>n</a:t>
            </a:r>
            <a:r>
              <a:rPr lang="en-US" altLang="en-US" sz="1800" dirty="0">
                <a:solidFill>
                  <a:srgbClr val="000000"/>
                </a:solidFill>
                <a:latin typeface="Arial" panose="020B0604020202020204" pitchFamily="34" charset="0"/>
              </a:rPr>
              <a:t>)</a:t>
            </a:r>
          </a:p>
        </p:txBody>
      </p:sp>
      <p:sp>
        <p:nvSpPr>
          <p:cNvPr id="12291" name="TextBox 5">
            <a:extLst>
              <a:ext uri="{FF2B5EF4-FFF2-40B4-BE49-F238E27FC236}">
                <a16:creationId xmlns:a16="http://schemas.microsoft.com/office/drawing/2014/main" id="{3F53B93C-BC93-FD65-F37E-0DB67FEB52EF}"/>
              </a:ext>
            </a:extLst>
          </p:cNvPr>
          <p:cNvSpPr txBox="1">
            <a:spLocks noChangeArrowheads="1"/>
          </p:cNvSpPr>
          <p:nvPr/>
        </p:nvSpPr>
        <p:spPr bwMode="auto">
          <a:xfrm>
            <a:off x="1908175" y="3124201"/>
            <a:ext cx="7620000"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lnSpc>
                <a:spcPct val="107000"/>
              </a:lnSpc>
              <a:spcBef>
                <a:spcPct val="0"/>
              </a:spcBef>
              <a:spcAft>
                <a:spcPts val="800"/>
              </a:spcAft>
            </a:pPr>
            <a:r>
              <a:rPr lang="en-US" altLang="en-US" sz="2000">
                <a:solidFill>
                  <a:prstClr val="black"/>
                </a:solidFill>
                <a:ea typeface="Calibri" panose="020F0502020204030204" pitchFamily="34" charset="0"/>
                <a:cs typeface="Times New Roman" panose="02020603050405020304" pitchFamily="18" charset="0"/>
              </a:rPr>
              <a:t>n! = (2</a:t>
            </a:r>
            <a:r>
              <a:rPr lang="en-US" altLang="en-US" sz="2000">
                <a:solidFill>
                  <a:prstClr val="black"/>
                </a:solidFill>
                <a:latin typeface="Symbol" panose="05050102010706020507" pitchFamily="18" charset="2"/>
                <a:ea typeface="Calibri" panose="020F0502020204030204" pitchFamily="34" charset="0"/>
                <a:cs typeface="Arial" panose="020B0604020202020204" pitchFamily="34" charset="0"/>
              </a:rPr>
              <a:t>p</a:t>
            </a:r>
            <a:r>
              <a:rPr lang="en-US" altLang="en-US" sz="2000">
                <a:solidFill>
                  <a:prstClr val="black"/>
                </a:solidFill>
                <a:ea typeface="Calibri" panose="020F0502020204030204" pitchFamily="34" charset="0"/>
                <a:cs typeface="Times New Roman" panose="02020603050405020304" pitchFamily="18" charset="0"/>
              </a:rPr>
              <a:t>n)</a:t>
            </a:r>
            <a:r>
              <a:rPr lang="en-US" altLang="en-US" sz="2000" baseline="30000">
                <a:solidFill>
                  <a:prstClr val="black"/>
                </a:solidFill>
                <a:ea typeface="Calibri" panose="020F0502020204030204" pitchFamily="34" charset="0"/>
                <a:cs typeface="Times New Roman" panose="02020603050405020304" pitchFamily="18" charset="0"/>
              </a:rPr>
              <a:t>1/2 </a:t>
            </a:r>
            <a:r>
              <a:rPr lang="en-US" altLang="en-US" sz="2000">
                <a:solidFill>
                  <a:prstClr val="black"/>
                </a:solidFill>
                <a:ea typeface="Calibri" panose="020F0502020204030204" pitchFamily="34" charset="0"/>
                <a:cs typeface="Times New Roman" panose="02020603050405020304" pitchFamily="18" charset="0"/>
              </a:rPr>
              <a:t>(n/e)</a:t>
            </a:r>
            <a:r>
              <a:rPr lang="en-US" altLang="en-US" sz="2000" baseline="30000">
                <a:solidFill>
                  <a:prstClr val="black"/>
                </a:solidFill>
                <a:ea typeface="Calibri" panose="020F0502020204030204" pitchFamily="34" charset="0"/>
                <a:cs typeface="Times New Roman" panose="02020603050405020304" pitchFamily="18" charset="0"/>
              </a:rPr>
              <a:t>n</a:t>
            </a:r>
            <a:r>
              <a:rPr lang="en-US" altLang="en-US" sz="2000">
                <a:solidFill>
                  <a:prstClr val="black"/>
                </a:solidFill>
                <a:ea typeface="Calibri" panose="020F0502020204030204" pitchFamily="34" charset="0"/>
                <a:cs typeface="Times New Roman" panose="02020603050405020304" pitchFamily="18" charset="0"/>
              </a:rPr>
              <a:t> (1+</a:t>
            </a:r>
            <a:r>
              <a:rPr lang="en-US" altLang="en-US" sz="2000">
                <a:solidFill>
                  <a:prstClr val="black"/>
                </a:solidFill>
                <a:latin typeface="Symbol" panose="05050102010706020507" pitchFamily="18" charset="2"/>
                <a:ea typeface="Calibri" panose="020F0502020204030204" pitchFamily="34" charset="0"/>
                <a:cs typeface="Arial" panose="020B0604020202020204" pitchFamily="34" charset="0"/>
              </a:rPr>
              <a:t>Q</a:t>
            </a:r>
            <a:r>
              <a:rPr lang="en-US" altLang="en-US" sz="2000">
                <a:solidFill>
                  <a:prstClr val="black"/>
                </a:solidFill>
                <a:ea typeface="Calibri" panose="020F0502020204030204" pitchFamily="34" charset="0"/>
                <a:cs typeface="Times New Roman" panose="02020603050405020304" pitchFamily="18" charset="0"/>
              </a:rPr>
              <a:t>(1/n)) -&gt; (2</a:t>
            </a:r>
            <a:r>
              <a:rPr lang="en-US" altLang="en-US" sz="2000">
                <a:solidFill>
                  <a:prstClr val="black"/>
                </a:solidFill>
                <a:latin typeface="Symbol" panose="05050102010706020507" pitchFamily="18" charset="2"/>
                <a:ea typeface="Calibri" panose="020F0502020204030204" pitchFamily="34" charset="0"/>
                <a:cs typeface="Arial" panose="020B0604020202020204" pitchFamily="34" charset="0"/>
              </a:rPr>
              <a:t>p</a:t>
            </a:r>
            <a:r>
              <a:rPr lang="en-US" altLang="en-US" sz="2000">
                <a:solidFill>
                  <a:prstClr val="black"/>
                </a:solidFill>
                <a:ea typeface="Calibri" panose="020F0502020204030204" pitchFamily="34" charset="0"/>
                <a:cs typeface="Times New Roman" panose="02020603050405020304" pitchFamily="18" charset="0"/>
              </a:rPr>
              <a:t>n)</a:t>
            </a:r>
            <a:r>
              <a:rPr lang="en-US" altLang="en-US" sz="2000" baseline="30000">
                <a:solidFill>
                  <a:prstClr val="black"/>
                </a:solidFill>
                <a:ea typeface="Calibri" panose="020F0502020204030204" pitchFamily="34" charset="0"/>
                <a:cs typeface="Times New Roman" panose="02020603050405020304" pitchFamily="18" charset="0"/>
              </a:rPr>
              <a:t>1/2 </a:t>
            </a:r>
            <a:r>
              <a:rPr lang="en-US" altLang="en-US" sz="2000">
                <a:solidFill>
                  <a:prstClr val="black"/>
                </a:solidFill>
                <a:ea typeface="Calibri" panose="020F0502020204030204" pitchFamily="34" charset="0"/>
                <a:cs typeface="Times New Roman" panose="02020603050405020304" pitchFamily="18" charset="0"/>
              </a:rPr>
              <a:t>(n/e)</a:t>
            </a:r>
            <a:r>
              <a:rPr lang="en-US" altLang="en-US" sz="2000" baseline="30000">
                <a:solidFill>
                  <a:prstClr val="black"/>
                </a:solidFill>
                <a:ea typeface="Calibri" panose="020F0502020204030204" pitchFamily="34" charset="0"/>
                <a:cs typeface="Times New Roman" panose="02020603050405020304" pitchFamily="18" charset="0"/>
              </a:rPr>
              <a:t>n </a:t>
            </a:r>
            <a:r>
              <a:rPr lang="en-US" altLang="en-US" sz="2000">
                <a:solidFill>
                  <a:prstClr val="black"/>
                </a:solidFill>
                <a:ea typeface="Calibri" panose="020F0502020204030204" pitchFamily="34" charset="0"/>
                <a:cs typeface="Times New Roman" panose="02020603050405020304" pitchFamily="18" charset="0"/>
              </a:rPr>
              <a:t>for large values of n</a:t>
            </a:r>
            <a:endParaRPr lang="en-US" altLang="en-US">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377952" y="2045444"/>
            <a:ext cx="1165555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Assignment 5</a:t>
            </a:r>
          </a:p>
          <a:p>
            <a:pPr eaLnBrk="1" hangingPunct="1">
              <a:spcBef>
                <a:spcPct val="0"/>
              </a:spcBef>
              <a:buFontTx/>
              <a:buNone/>
            </a:pPr>
            <a:r>
              <a:rPr lang="pt-BR" altLang="en-US" sz="1800" dirty="0"/>
              <a:t>1) use integration to show that		</a:t>
            </a:r>
            <a:r>
              <a:rPr lang="en-US" altLang="en-US" sz="1800" dirty="0"/>
              <a:t>is bounded from above by a constant</a:t>
            </a:r>
          </a:p>
          <a:p>
            <a:pPr eaLnBrk="1" hangingPunct="1">
              <a:spcBef>
                <a:spcPct val="0"/>
              </a:spcBef>
              <a:buFontTx/>
              <a:buNone/>
            </a:pPr>
            <a:endParaRPr lang="en-US" altLang="en-US" sz="1800" dirty="0"/>
          </a:p>
          <a:p>
            <a:pPr eaLnBrk="1" hangingPunct="1">
              <a:spcBef>
                <a:spcPct val="0"/>
              </a:spcBef>
              <a:buFontTx/>
              <a:buNone/>
            </a:pPr>
            <a:endParaRPr lang="en-US" altLang="en-US" sz="1800" dirty="0"/>
          </a:p>
          <a:p>
            <a:pPr eaLnBrk="1" hangingPunct="1">
              <a:spcBef>
                <a:spcPct val="0"/>
              </a:spcBef>
              <a:buFontTx/>
              <a:buNone/>
            </a:pPr>
            <a:endParaRPr lang="en-US" altLang="en-US" sz="1800" dirty="0"/>
          </a:p>
          <a:p>
            <a:pPr eaLnBrk="1" hangingPunct="1">
              <a:spcBef>
                <a:spcPct val="0"/>
              </a:spcBef>
              <a:buFontTx/>
              <a:buNone/>
            </a:pPr>
            <a:r>
              <a:rPr lang="en-US" altLang="en-US" sz="1800" dirty="0"/>
              <a:t>2) find asymptotic upper and lower bounds on 		by bounding every term. </a:t>
            </a:r>
          </a:p>
          <a:p>
            <a:pPr eaLnBrk="1" hangingPunct="1">
              <a:spcBef>
                <a:spcPct val="0"/>
              </a:spcBef>
              <a:buFontTx/>
              <a:buNone/>
            </a:pPr>
            <a:endParaRPr lang="en-US" altLang="en-US" sz="1800" dirty="0"/>
          </a:p>
          <a:p>
            <a:pPr eaLnBrk="1" hangingPunct="1">
              <a:spcBef>
                <a:spcPct val="0"/>
              </a:spcBef>
              <a:buFontTx/>
              <a:buNone/>
            </a:pPr>
            <a:r>
              <a:rPr lang="en-US" altLang="en-US" sz="1800" dirty="0"/>
              <a:t>Make your lower bound tighter than </a:t>
            </a:r>
            <a:r>
              <a:rPr lang="en-US" altLang="en-US" sz="1800" dirty="0">
                <a:latin typeface="Symbol" panose="05050102010706020507" pitchFamily="18" charset="2"/>
              </a:rPr>
              <a:t>w</a:t>
            </a:r>
            <a:r>
              <a:rPr lang="en-US" altLang="en-US" sz="1800" dirty="0"/>
              <a:t>(n). </a:t>
            </a:r>
          </a:p>
        </p:txBody>
      </p:sp>
      <p:graphicFrame>
        <p:nvGraphicFramePr>
          <p:cNvPr id="3" name="Object 3"/>
          <p:cNvGraphicFramePr>
            <a:graphicFrameLocks noChangeAspect="1"/>
          </p:cNvGraphicFramePr>
          <p:nvPr>
            <p:extLst>
              <p:ext uri="{D42A27DB-BD31-4B8C-83A1-F6EECF244321}">
                <p14:modId xmlns:p14="http://schemas.microsoft.com/office/powerpoint/2010/main" val="1821484246"/>
              </p:ext>
            </p:extLst>
          </p:nvPr>
        </p:nvGraphicFramePr>
        <p:xfrm>
          <a:off x="3720655" y="1879310"/>
          <a:ext cx="1041367" cy="1112284"/>
        </p:xfrm>
        <a:graphic>
          <a:graphicData uri="http://schemas.openxmlformats.org/presentationml/2006/ole">
            <mc:AlternateContent xmlns:mc="http://schemas.openxmlformats.org/markup-compatibility/2006">
              <mc:Choice xmlns:v="urn:schemas-microsoft-com:vml" Requires="v">
                <p:oleObj name="Equation" r:id="rId2" imgW="406080" imgH="431640" progId="Equation.3">
                  <p:embed/>
                </p:oleObj>
              </mc:Choice>
              <mc:Fallback>
                <p:oleObj name="Equation" r:id="rId2" imgW="406080" imgH="431640" progId="Equation.3">
                  <p:embed/>
                  <p:pic>
                    <p:nvPicPr>
                      <p:cNvPr id="0" name=""/>
                      <p:cNvPicPr>
                        <a:picLocks noChangeAspect="1" noChangeArrowheads="1"/>
                      </p:cNvPicPr>
                      <p:nvPr/>
                    </p:nvPicPr>
                    <p:blipFill>
                      <a:blip r:embed="rId3"/>
                      <a:srcRect/>
                      <a:stretch>
                        <a:fillRect/>
                      </a:stretch>
                    </p:blipFill>
                    <p:spPr bwMode="auto">
                      <a:xfrm>
                        <a:off x="3720655" y="1879310"/>
                        <a:ext cx="1041367" cy="1112284"/>
                      </a:xfrm>
                      <a:prstGeom prst="rect">
                        <a:avLst/>
                      </a:prstGeom>
                      <a:noFill/>
                      <a:ln>
                        <a:noFill/>
                      </a:ln>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088208803"/>
              </p:ext>
            </p:extLst>
          </p:nvPr>
        </p:nvGraphicFramePr>
        <p:xfrm>
          <a:off x="5388529" y="2991594"/>
          <a:ext cx="1154191" cy="1362174"/>
        </p:xfrm>
        <a:graphic>
          <a:graphicData uri="http://schemas.openxmlformats.org/presentationml/2006/ole">
            <mc:AlternateContent xmlns:mc="http://schemas.openxmlformats.org/markup-compatibility/2006">
              <mc:Choice xmlns:v="urn:schemas-microsoft-com:vml" Requires="v">
                <p:oleObj name="Equation" r:id="rId4" imgW="368280" imgH="431640" progId="Equation.3">
                  <p:embed/>
                </p:oleObj>
              </mc:Choice>
              <mc:Fallback>
                <p:oleObj name="Equation" r:id="rId4" imgW="368280" imgH="431640" progId="Equation.3">
                  <p:embed/>
                  <p:pic>
                    <p:nvPicPr>
                      <p:cNvPr id="0" name=""/>
                      <p:cNvPicPr>
                        <a:picLocks noChangeAspect="1" noChangeArrowheads="1"/>
                      </p:cNvPicPr>
                      <p:nvPr/>
                    </p:nvPicPr>
                    <p:blipFill>
                      <a:blip r:embed="rId5"/>
                      <a:srcRect/>
                      <a:stretch>
                        <a:fillRect/>
                      </a:stretch>
                    </p:blipFill>
                    <p:spPr bwMode="auto">
                      <a:xfrm>
                        <a:off x="5388529" y="2991594"/>
                        <a:ext cx="1154191" cy="136217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31440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F01D71F-2FE7-4088-3BB4-4ED66C2A215A}"/>
              </a:ext>
            </a:extLst>
          </p:cNvPr>
          <p:cNvSpPr>
            <a:spLocks noChangeArrowheads="1"/>
          </p:cNvSpPr>
          <p:nvPr/>
        </p:nvSpPr>
        <p:spPr bwMode="auto">
          <a:xfrm>
            <a:off x="1279779" y="2116139"/>
            <a:ext cx="9632442"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defRPr>
                <a:solidFill>
                  <a:schemeClr val="tx1"/>
                </a:solidFill>
                <a:latin typeface="Arial" panose="020B0604020202020204" pitchFamily="34" charset="0"/>
              </a:defRPr>
            </a:lvl1pPr>
            <a:lvl2pPr marL="742950" indent="-285750" defTabSz="685800">
              <a:defRPr>
                <a:solidFill>
                  <a:schemeClr val="tx1"/>
                </a:solidFill>
                <a:latin typeface="Arial" panose="020B0604020202020204" pitchFamily="34" charset="0"/>
              </a:defRPr>
            </a:lvl2pPr>
            <a:lvl3pPr marL="1143000" indent="-228600" defTabSz="685800">
              <a:defRPr>
                <a:solidFill>
                  <a:schemeClr val="tx1"/>
                </a:solidFill>
                <a:latin typeface="Arial" panose="020B0604020202020204" pitchFamily="34" charset="0"/>
              </a:defRPr>
            </a:lvl3pPr>
            <a:lvl4pPr marL="1600200" indent="-228600" defTabSz="685800">
              <a:defRPr>
                <a:solidFill>
                  <a:schemeClr val="tx1"/>
                </a:solidFill>
                <a:latin typeface="Arial" panose="020B0604020202020204" pitchFamily="34" charset="0"/>
              </a:defRPr>
            </a:lvl4pPr>
            <a:lvl5pPr marL="2057400" indent="-228600" defTabSz="685800">
              <a:defRPr>
                <a:solidFill>
                  <a:schemeClr val="tx1"/>
                </a:solidFill>
                <a:latin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000" dirty="0">
                <a:solidFill>
                  <a:srgbClr val="000000"/>
                </a:solidFill>
                <a:cs typeface="Arial" panose="020B0604020202020204" pitchFamily="34" charset="0"/>
              </a:rPr>
              <a:t>Assignment 6</a:t>
            </a:r>
          </a:p>
          <a:p>
            <a:pPr fontAlgn="base">
              <a:spcBef>
                <a:spcPct val="0"/>
              </a:spcBef>
              <a:spcAft>
                <a:spcPct val="0"/>
              </a:spcAft>
            </a:pPr>
            <a:endParaRPr lang="en-US" altLang="en-US" sz="2000" dirty="0">
              <a:solidFill>
                <a:srgbClr val="000000"/>
              </a:solidFill>
              <a:cs typeface="Arial" panose="020B0604020202020204" pitchFamily="34" charset="0"/>
            </a:endParaRPr>
          </a:p>
          <a:p>
            <a:pPr fontAlgn="base">
              <a:spcBef>
                <a:spcPct val="0"/>
              </a:spcBef>
              <a:spcAft>
                <a:spcPct val="0"/>
              </a:spcAft>
            </a:pPr>
            <a:r>
              <a:rPr lang="en-US" altLang="en-US" sz="2000" dirty="0">
                <a:solidFill>
                  <a:srgbClr val="000000"/>
                </a:solidFill>
                <a:cs typeface="Arial" panose="020B0604020202020204" pitchFamily="34" charset="0"/>
              </a:rPr>
              <a:t>Prove by structured substitution methods that T(n)=3T(n/4)+</a:t>
            </a:r>
            <a:r>
              <a:rPr lang="en-US" altLang="en-US" sz="2000" dirty="0">
                <a:solidFill>
                  <a:srgbClr val="000000"/>
                </a:solidFill>
                <a:latin typeface="Symbol" panose="05050102010706020507" pitchFamily="18" charset="2"/>
                <a:cs typeface="Arial" panose="020B0604020202020204" pitchFamily="34" charset="0"/>
              </a:rPr>
              <a:t>Q</a:t>
            </a:r>
            <a:r>
              <a:rPr lang="en-US" altLang="en-US" sz="2000" dirty="0">
                <a:solidFill>
                  <a:srgbClr val="000000"/>
                </a:solidFill>
                <a:cs typeface="Arial" panose="020B0604020202020204" pitchFamily="34" charset="0"/>
              </a:rPr>
              <a:t>(n</a:t>
            </a:r>
            <a:r>
              <a:rPr lang="en-US" altLang="en-US" sz="2000" baseline="30000" dirty="0">
                <a:solidFill>
                  <a:srgbClr val="000000"/>
                </a:solidFill>
                <a:cs typeface="Arial" panose="020B0604020202020204" pitchFamily="34" charset="0"/>
              </a:rPr>
              <a:t>2</a:t>
            </a:r>
            <a:r>
              <a:rPr lang="en-US" altLang="en-US" sz="2000" dirty="0">
                <a:solidFill>
                  <a:srgbClr val="000000"/>
                </a:solidFill>
                <a:cs typeface="Arial" panose="020B0604020202020204" pitchFamily="34" charset="0"/>
              </a:rPr>
              <a:t>) has T(n) = O(n</a:t>
            </a:r>
            <a:r>
              <a:rPr lang="en-US" altLang="en-US" sz="2000" baseline="30000" dirty="0">
                <a:solidFill>
                  <a:srgbClr val="000000"/>
                </a:solidFill>
                <a:cs typeface="Arial" panose="020B0604020202020204" pitchFamily="34" charset="0"/>
              </a:rPr>
              <a:t>2</a:t>
            </a:r>
            <a:r>
              <a:rPr lang="en-US" altLang="en-US" sz="2000" dirty="0">
                <a:solidFill>
                  <a:srgbClr val="000000"/>
                </a:solidFill>
                <a:cs typeface="Arial" panose="020B0604020202020204" pitchFamily="34" charset="0"/>
              </a:rPr>
              <a:t>) as an asymptotic solution.. Show constraints on c and n</a:t>
            </a:r>
            <a:r>
              <a:rPr lang="en-US" altLang="en-US" sz="2000" baseline="-25000" dirty="0">
                <a:solidFill>
                  <a:srgbClr val="000000"/>
                </a:solidFill>
                <a:cs typeface="Arial" panose="020B0604020202020204" pitchFamily="34" charset="0"/>
              </a:rPr>
              <a:t> </a:t>
            </a:r>
            <a:r>
              <a:rPr lang="en-US" altLang="en-US" sz="2000" dirty="0">
                <a:solidFill>
                  <a:srgbClr val="000000"/>
                </a:solidFill>
                <a:cs typeface="Arial" panose="020B0604020202020204" pitchFamily="34" charset="0"/>
              </a:rPr>
              <a:t>and your choices of c and n</a:t>
            </a:r>
            <a:r>
              <a:rPr lang="en-US" altLang="en-US" sz="2000" baseline="-25000" dirty="0">
                <a:solidFill>
                  <a:srgbClr val="000000"/>
                </a:solidFill>
                <a:cs typeface="Arial" panose="020B0604020202020204" pitchFamily="34" charset="0"/>
              </a:rPr>
              <a:t>0</a:t>
            </a:r>
            <a:r>
              <a:rPr lang="en-US" altLang="en-US" sz="2000" dirty="0">
                <a:solidFill>
                  <a:srgbClr val="000000"/>
                </a:solidFill>
                <a:cs typeface="Arial" panose="020B0604020202020204" pitchFamily="34" charset="0"/>
              </a:rPr>
              <a:t>. If no constraints on n</a:t>
            </a:r>
            <a:r>
              <a:rPr lang="en-US" altLang="en-US" sz="2000" baseline="-25000" dirty="0">
                <a:solidFill>
                  <a:srgbClr val="000000"/>
                </a:solidFill>
                <a:cs typeface="Arial" panose="020B0604020202020204" pitchFamily="34" charset="0"/>
              </a:rPr>
              <a:t> </a:t>
            </a:r>
            <a:r>
              <a:rPr lang="en-US" altLang="en-US" sz="2000" dirty="0">
                <a:solidFill>
                  <a:srgbClr val="000000"/>
                </a:solidFill>
                <a:cs typeface="Arial" panose="020B0604020202020204" pitchFamily="34" charset="0"/>
              </a:rPr>
              <a:t>other than greater than zero, state this fact.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2D9814F-9FD2-9B39-76B6-2CAA0979B872}"/>
              </a:ext>
            </a:extLst>
          </p:cNvPr>
          <p:cNvSpPr>
            <a:spLocks noChangeArrowheads="1"/>
          </p:cNvSpPr>
          <p:nvPr/>
        </p:nvSpPr>
        <p:spPr bwMode="auto">
          <a:xfrm>
            <a:off x="1962150" y="2116139"/>
            <a:ext cx="9510522"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defRPr>
                <a:solidFill>
                  <a:schemeClr val="tx1"/>
                </a:solidFill>
                <a:latin typeface="Arial" panose="020B0604020202020204" pitchFamily="34" charset="0"/>
              </a:defRPr>
            </a:lvl1pPr>
            <a:lvl2pPr marL="742950" indent="-285750" defTabSz="685800">
              <a:defRPr>
                <a:solidFill>
                  <a:schemeClr val="tx1"/>
                </a:solidFill>
                <a:latin typeface="Arial" panose="020B0604020202020204" pitchFamily="34" charset="0"/>
              </a:defRPr>
            </a:lvl2pPr>
            <a:lvl3pPr marL="1143000" indent="-228600" defTabSz="685800">
              <a:defRPr>
                <a:solidFill>
                  <a:schemeClr val="tx1"/>
                </a:solidFill>
                <a:latin typeface="Arial" panose="020B0604020202020204" pitchFamily="34" charset="0"/>
              </a:defRPr>
            </a:lvl3pPr>
            <a:lvl4pPr marL="1600200" indent="-228600" defTabSz="685800">
              <a:defRPr>
                <a:solidFill>
                  <a:schemeClr val="tx1"/>
                </a:solidFill>
                <a:latin typeface="Arial" panose="020B0604020202020204" pitchFamily="34" charset="0"/>
              </a:defRPr>
            </a:lvl4pPr>
            <a:lvl5pPr marL="2057400" indent="-228600" defTabSz="685800">
              <a:defRPr>
                <a:solidFill>
                  <a:schemeClr val="tx1"/>
                </a:solidFill>
                <a:latin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000" dirty="0">
                <a:solidFill>
                  <a:srgbClr val="000000"/>
                </a:solidFill>
                <a:cs typeface="Arial" panose="020B0604020202020204" pitchFamily="34" charset="0"/>
              </a:rPr>
              <a:t>Assignment 7</a:t>
            </a:r>
          </a:p>
          <a:p>
            <a:pPr fontAlgn="base">
              <a:spcBef>
                <a:spcPct val="0"/>
              </a:spcBef>
              <a:spcAft>
                <a:spcPct val="0"/>
              </a:spcAft>
            </a:pPr>
            <a:endParaRPr lang="en-US" altLang="en-US" sz="2000" dirty="0">
              <a:solidFill>
                <a:srgbClr val="000000"/>
              </a:solidFill>
              <a:cs typeface="Arial" panose="020B0604020202020204" pitchFamily="34" charset="0"/>
            </a:endParaRPr>
          </a:p>
          <a:p>
            <a:pPr fontAlgn="base">
              <a:spcBef>
                <a:spcPct val="0"/>
              </a:spcBef>
              <a:spcAft>
                <a:spcPct val="0"/>
              </a:spcAft>
            </a:pPr>
            <a:r>
              <a:rPr lang="en-US" altLang="en-US" sz="2000" dirty="0">
                <a:solidFill>
                  <a:srgbClr val="000000"/>
                </a:solidFill>
                <a:cs typeface="Arial" panose="020B0604020202020204" pitchFamily="34" charset="0"/>
              </a:rPr>
              <a:t>Prove by structured substitution methods that T(n)=3T(n/4)+</a:t>
            </a:r>
            <a:r>
              <a:rPr lang="en-US" altLang="en-US" sz="2000" dirty="0">
                <a:solidFill>
                  <a:srgbClr val="000000"/>
                </a:solidFill>
                <a:latin typeface="Symbol" panose="05050102010706020507" pitchFamily="18" charset="2"/>
                <a:cs typeface="Arial" panose="020B0604020202020204" pitchFamily="34" charset="0"/>
              </a:rPr>
              <a:t>Q</a:t>
            </a:r>
            <a:r>
              <a:rPr lang="en-US" altLang="en-US" sz="2000" dirty="0">
                <a:solidFill>
                  <a:srgbClr val="000000"/>
                </a:solidFill>
                <a:cs typeface="Arial" panose="020B0604020202020204" pitchFamily="34" charset="0"/>
              </a:rPr>
              <a:t>(n</a:t>
            </a:r>
            <a:r>
              <a:rPr lang="en-US" altLang="en-US" sz="2000" baseline="30000" dirty="0">
                <a:solidFill>
                  <a:srgbClr val="000000"/>
                </a:solidFill>
                <a:cs typeface="Arial" panose="020B0604020202020204" pitchFamily="34" charset="0"/>
              </a:rPr>
              <a:t>2</a:t>
            </a:r>
            <a:r>
              <a:rPr lang="en-US" altLang="en-US" sz="2000" dirty="0">
                <a:solidFill>
                  <a:srgbClr val="000000"/>
                </a:solidFill>
                <a:cs typeface="Arial" panose="020B0604020202020204" pitchFamily="34" charset="0"/>
              </a:rPr>
              <a:t>) has T(n) = </a:t>
            </a:r>
            <a:r>
              <a:rPr lang="en-US" altLang="en-US" sz="2000" dirty="0">
                <a:solidFill>
                  <a:srgbClr val="000000"/>
                </a:solidFill>
                <a:latin typeface="Symbol" panose="05050102010706020507" pitchFamily="18" charset="2"/>
                <a:cs typeface="Arial" panose="020B0604020202020204" pitchFamily="34" charset="0"/>
              </a:rPr>
              <a:t>W</a:t>
            </a:r>
            <a:r>
              <a:rPr lang="en-US" altLang="en-US" sz="2000" dirty="0">
                <a:solidFill>
                  <a:srgbClr val="000000"/>
                </a:solidFill>
                <a:cs typeface="Arial" panose="020B0604020202020204" pitchFamily="34" charset="0"/>
              </a:rPr>
              <a:t>(n</a:t>
            </a:r>
            <a:r>
              <a:rPr lang="en-US" altLang="en-US" sz="2000" baseline="30000" dirty="0">
                <a:solidFill>
                  <a:srgbClr val="000000"/>
                </a:solidFill>
                <a:cs typeface="Arial" panose="020B0604020202020204" pitchFamily="34" charset="0"/>
              </a:rPr>
              <a:t>2</a:t>
            </a:r>
            <a:r>
              <a:rPr lang="en-US" altLang="en-US" sz="2000" dirty="0">
                <a:solidFill>
                  <a:srgbClr val="000000"/>
                </a:solidFill>
                <a:cs typeface="Arial" panose="020B0604020202020204" pitchFamily="34" charset="0"/>
              </a:rPr>
              <a:t>) as an asymptotic solution. Show constraints on c and n</a:t>
            </a:r>
            <a:r>
              <a:rPr lang="en-US" altLang="en-US" sz="2000" baseline="-25000" dirty="0">
                <a:solidFill>
                  <a:srgbClr val="000000"/>
                </a:solidFill>
                <a:cs typeface="Arial" panose="020B0604020202020204" pitchFamily="34" charset="0"/>
              </a:rPr>
              <a:t> </a:t>
            </a:r>
            <a:r>
              <a:rPr lang="en-US" altLang="en-US" sz="2000" dirty="0">
                <a:solidFill>
                  <a:srgbClr val="000000"/>
                </a:solidFill>
                <a:cs typeface="Arial" panose="020B0604020202020204" pitchFamily="34" charset="0"/>
              </a:rPr>
              <a:t>and your choices of c and n</a:t>
            </a:r>
            <a:r>
              <a:rPr lang="en-US" altLang="en-US" sz="2000" baseline="-25000" dirty="0">
                <a:solidFill>
                  <a:srgbClr val="000000"/>
                </a:solidFill>
                <a:cs typeface="Arial" panose="020B0604020202020204" pitchFamily="34" charset="0"/>
              </a:rPr>
              <a:t>0</a:t>
            </a:r>
            <a:r>
              <a:rPr lang="en-US" altLang="en-US" sz="2000" dirty="0">
                <a:solidFill>
                  <a:srgbClr val="000000"/>
                </a:solidFill>
                <a:cs typeface="Arial" panose="020B0604020202020204" pitchFamily="34" charset="0"/>
              </a:rPr>
              <a:t>. If no constraints on n</a:t>
            </a:r>
            <a:r>
              <a:rPr lang="en-US" altLang="en-US" sz="2000" baseline="-25000" dirty="0">
                <a:solidFill>
                  <a:srgbClr val="000000"/>
                </a:solidFill>
                <a:cs typeface="Arial" panose="020B0604020202020204" pitchFamily="34" charset="0"/>
              </a:rPr>
              <a:t> </a:t>
            </a:r>
            <a:r>
              <a:rPr lang="en-US" altLang="en-US" sz="2000" dirty="0">
                <a:solidFill>
                  <a:srgbClr val="000000"/>
                </a:solidFill>
                <a:cs typeface="Arial" panose="020B0604020202020204" pitchFamily="34" charset="0"/>
              </a:rPr>
              <a:t>other than greater than zero, state this fact.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840992" y="2179320"/>
            <a:ext cx="885139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cs typeface="Arial" panose="020B0604020202020204" pitchFamily="34" charset="0"/>
              </a:rPr>
              <a:t>Assignment 8</a:t>
            </a:r>
          </a:p>
          <a:p>
            <a:pPr eaLnBrk="1" hangingPunct="1">
              <a:spcBef>
                <a:spcPct val="0"/>
              </a:spcBef>
              <a:buFontTx/>
              <a:buNone/>
            </a:pPr>
            <a:r>
              <a:rPr lang="en-US" altLang="en-US" sz="2400" dirty="0">
                <a:cs typeface="Arial" panose="020B0604020202020204" pitchFamily="34" charset="0"/>
              </a:rPr>
              <a:t>Use a structured tree analysis to give an informal proof that </a:t>
            </a:r>
          </a:p>
          <a:p>
            <a:pPr eaLnBrk="1" hangingPunct="1">
              <a:spcBef>
                <a:spcPct val="0"/>
              </a:spcBef>
              <a:buFontTx/>
              <a:buNone/>
            </a:pPr>
            <a:r>
              <a:rPr lang="en-US" altLang="en-US" sz="2400" dirty="0">
                <a:cs typeface="Arial" panose="020B0604020202020204" pitchFamily="34" charset="0"/>
              </a:rPr>
              <a:t>T(n) = 4T(floor(n/2)) + </a:t>
            </a:r>
            <a:r>
              <a:rPr lang="en-US" altLang="en-US" sz="2400" dirty="0" err="1">
                <a:cs typeface="Arial" panose="020B0604020202020204" pitchFamily="34" charset="0"/>
              </a:rPr>
              <a:t>cn</a:t>
            </a:r>
            <a:r>
              <a:rPr lang="en-US" altLang="en-US" sz="2400" dirty="0">
                <a:cs typeface="Arial" panose="020B0604020202020204" pitchFamily="34" charset="0"/>
              </a:rPr>
              <a:t>, c &gt; 0</a:t>
            </a:r>
          </a:p>
          <a:p>
            <a:pPr eaLnBrk="1" hangingPunct="1">
              <a:spcBef>
                <a:spcPct val="0"/>
              </a:spcBef>
              <a:buFontTx/>
              <a:buNone/>
            </a:pPr>
            <a:r>
              <a:rPr lang="en-US" altLang="en-US" sz="2400" dirty="0">
                <a:cs typeface="Arial" panose="020B0604020202020204" pitchFamily="34" charset="0"/>
              </a:rPr>
              <a:t>has the asymptotic solution T(n) = </a:t>
            </a:r>
            <a:r>
              <a:rPr lang="en-US" altLang="en-US" sz="2400" dirty="0">
                <a:latin typeface="Symbol" panose="05050102010706020507" pitchFamily="18" charset="2"/>
                <a:cs typeface="Arial" panose="020B0604020202020204" pitchFamily="34" charset="0"/>
              </a:rPr>
              <a:t>Q</a:t>
            </a:r>
            <a:r>
              <a:rPr lang="en-US" altLang="en-US" sz="2400" dirty="0">
                <a:cs typeface="Arial" panose="020B0604020202020204" pitchFamily="34" charset="0"/>
              </a:rPr>
              <a:t>(n</a:t>
            </a:r>
            <a:r>
              <a:rPr lang="en-US" altLang="en-US" sz="2400" baseline="30000" dirty="0">
                <a:cs typeface="Arial" panose="020B0604020202020204" pitchFamily="34" charset="0"/>
              </a:rPr>
              <a:t>2</a:t>
            </a:r>
            <a:r>
              <a:rPr lang="en-US" altLang="en-US" sz="2400" dirty="0">
                <a:cs typeface="Arial" panose="020B0604020202020204" pitchFamily="34" charset="0"/>
              </a:rPr>
              <a:t>)</a:t>
            </a:r>
          </a:p>
        </p:txBody>
      </p:sp>
    </p:spTree>
    <p:extLst>
      <p:ext uri="{BB962C8B-B14F-4D97-AF65-F5344CB8AC3E}">
        <p14:creationId xmlns:p14="http://schemas.microsoft.com/office/powerpoint/2010/main" val="832112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585216" y="1143000"/>
            <a:ext cx="10972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Assignment 9</a:t>
            </a:r>
          </a:p>
          <a:p>
            <a:pPr eaLnBrk="1" hangingPunct="1">
              <a:spcBef>
                <a:spcPct val="0"/>
              </a:spcBef>
              <a:buFontTx/>
              <a:buNone/>
            </a:pPr>
            <a:r>
              <a:rPr lang="en-US" altLang="en-US" sz="2400" dirty="0"/>
              <a:t>Perform structured imbalanced tree analysis on the recurrence T(n)=T(n/2)+T(n/4)+T(n/8)+n using the longest path to leaves to approximate tree size.  Compare order of growth of cost of leaves and levels. Guess an asymptotic solution based on the lower order of growth.  Find tight bounds (prove </a:t>
            </a:r>
            <a:r>
              <a:rPr lang="en-US" altLang="en-US" sz="2400" dirty="0">
                <a:latin typeface="Symbol" panose="05050102010706020507" pitchFamily="18" charset="2"/>
              </a:rPr>
              <a:t>Q</a:t>
            </a:r>
            <a:r>
              <a:rPr lang="en-US" altLang="en-US" sz="2400" dirty="0"/>
              <a:t>) on T(n) based on your guess using the substitution method. </a:t>
            </a:r>
          </a:p>
        </p:txBody>
      </p:sp>
    </p:spTree>
    <p:extLst>
      <p:ext uri="{BB962C8B-B14F-4D97-AF65-F5344CB8AC3E}">
        <p14:creationId xmlns:p14="http://schemas.microsoft.com/office/powerpoint/2010/main" val="4107385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1292</Words>
  <Application>Microsoft Office PowerPoint</Application>
  <PresentationFormat>Widescreen</PresentationFormat>
  <Paragraphs>133</Paragraphs>
  <Slides>20</Slides>
  <Notes>1</Notes>
  <HiddenSlides>0</HiddenSlides>
  <MMClips>0</MMClips>
  <ScaleCrop>false</ScaleCrop>
  <HeadingPairs>
    <vt:vector size="8" baseType="variant">
      <vt:variant>
        <vt:lpstr>Fonts Used</vt:lpstr>
      </vt:variant>
      <vt:variant>
        <vt:i4>4</vt:i4>
      </vt:variant>
      <vt:variant>
        <vt:lpstr>Theme</vt:lpstr>
      </vt:variant>
      <vt:variant>
        <vt:i4>7</vt:i4>
      </vt:variant>
      <vt:variant>
        <vt:lpstr>Embedded OLE Servers</vt:lpstr>
      </vt:variant>
      <vt:variant>
        <vt:i4>1</vt:i4>
      </vt:variant>
      <vt:variant>
        <vt:lpstr>Slide Titles</vt:lpstr>
      </vt:variant>
      <vt:variant>
        <vt:i4>20</vt:i4>
      </vt:variant>
    </vt:vector>
  </HeadingPairs>
  <TitlesOfParts>
    <vt:vector size="32" baseType="lpstr">
      <vt:lpstr>Arial</vt:lpstr>
      <vt:lpstr>Calibri</vt:lpstr>
      <vt:lpstr>Calibri Light</vt:lpstr>
      <vt:lpstr>Symbol</vt:lpstr>
      <vt:lpstr>Office Theme</vt:lpstr>
      <vt:lpstr>1_Office Theme</vt:lpstr>
      <vt:lpstr>2_Office Theme</vt:lpstr>
      <vt:lpstr>3_Office Theme</vt:lpstr>
      <vt:lpstr>4_Office Theme</vt:lpstr>
      <vt:lpstr>5_Office Theme</vt:lpstr>
      <vt:lpstr>6_Office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195</cp:revision>
  <cp:lastPrinted>2020-05-19T01:35:31Z</cp:lastPrinted>
  <dcterms:created xsi:type="dcterms:W3CDTF">2016-01-11T17:40:03Z</dcterms:created>
  <dcterms:modified xsi:type="dcterms:W3CDTF">2025-01-05T18:43:53Z</dcterms:modified>
</cp:coreProperties>
</file>