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345" r:id="rId3"/>
    <p:sldId id="324" r:id="rId4"/>
    <p:sldId id="305" r:id="rId5"/>
    <p:sldId id="306" r:id="rId6"/>
    <p:sldId id="346" r:id="rId7"/>
    <p:sldId id="347" r:id="rId8"/>
    <p:sldId id="281" r:id="rId9"/>
    <p:sldId id="358" r:id="rId10"/>
    <p:sldId id="282" r:id="rId11"/>
    <p:sldId id="307" r:id="rId12"/>
    <p:sldId id="352" r:id="rId13"/>
    <p:sldId id="328" r:id="rId14"/>
    <p:sldId id="359" r:id="rId15"/>
    <p:sldId id="360" r:id="rId16"/>
    <p:sldId id="354" r:id="rId17"/>
    <p:sldId id="289" r:id="rId18"/>
    <p:sldId id="287" r:id="rId19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3494" y="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44B035C2-3AD4-4160-94B9-ECA278241B32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1171575"/>
            <a:ext cx="56229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0" tIns="46145" rIns="92290" bIns="461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302" y="4510244"/>
            <a:ext cx="5667996" cy="3690781"/>
          </a:xfrm>
          <a:prstGeom prst="rect">
            <a:avLst/>
          </a:prstGeom>
        </p:spPr>
        <p:txBody>
          <a:bodyPr vert="horz" lIns="92290" tIns="46145" rIns="92290" bIns="461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05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3494" y="8902050"/>
            <a:ext cx="3071502" cy="470551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6DF60CB4-A863-4369-B862-99E5873D1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3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58E8057C-03AD-4962-AAF5-564F352DD9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D215709D-02A5-438F-A136-E532AD94F2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825A9F8C-10F1-4817-8D5B-6A464502B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859" indent="-288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3630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5082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6534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7986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9438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0890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2342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7454ED-E839-4179-B5F5-F842EC7638FA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D43D820D-2A86-4EE2-A45B-E2FD12A4A0A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97DD93F8-6853-4DE4-9A42-807B9FEE6F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3DF86A16-3641-411D-B68B-5C1C1720B3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9859" indent="-28840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3630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5082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6534" indent="-23072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7986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9438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0890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2342" indent="-2307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2904"/>
            <a:fld id="{95F4476B-1F58-4DCE-BBA0-A274E7B28CE6}" type="slidenum">
              <a:rPr lang="en-US" altLang="en-US">
                <a:solidFill>
                  <a:prstClr val="black"/>
                </a:solidFill>
              </a:rPr>
              <a:pPr defTabSz="922904"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5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0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4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82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9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85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80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21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1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9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66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645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0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3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8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4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58878-709B-4316-A710-5270515E8053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C4B6D-5958-4590-ACA5-EB1C3A590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E61EF-CA08-4224-9A99-D438003F92A7}" type="datetimeFigureOut">
              <a:rPr lang="en-US" smtClean="0"/>
              <a:t>1/5/2025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C44DC-5EA7-42CB-A7B2-CC4938969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5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>
            <a:extLst>
              <a:ext uri="{FF2B5EF4-FFF2-40B4-BE49-F238E27FC236}">
                <a16:creationId xmlns:a16="http://schemas.microsoft.com/office/drawing/2014/main" id="{B433D746-EDC0-4379-A767-90DF82160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2257" y="2967335"/>
            <a:ext cx="54216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Chapter 22 part 3: applications of DFS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5">
            <a:extLst>
              <a:ext uri="{FF2B5EF4-FFF2-40B4-BE49-F238E27FC236}">
                <a16:creationId xmlns:a16="http://schemas.microsoft.com/office/drawing/2014/main" id="{EFCFB8C4-5AE2-4295-8C81-8A83D7CF2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896" y="1228344"/>
            <a:ext cx="999744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SCC(G) Pseudocode: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Call DFS(G) to get f[u] for all vertices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Construct the transpose of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Call DFS(G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) with source vertices in order of decreasing f[u] of DFS(G)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vertices of each tree of the DFS(G</a:t>
            </a:r>
            <a:r>
              <a:rPr lang="en-US" altLang="en-US" sz="2400" baseline="30000" dirty="0"/>
              <a:t>T</a:t>
            </a:r>
            <a:r>
              <a:rPr lang="en-US" altLang="en-US" sz="2400" dirty="0"/>
              <a:t>) forest are a SCC of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 Fig.22.9 p616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86">
            <a:extLst>
              <a:ext uri="{FF2B5EF4-FFF2-40B4-BE49-F238E27FC236}">
                <a16:creationId xmlns:a16="http://schemas.microsoft.com/office/drawing/2014/main" id="{DB7E1F43-4A69-46EE-9B1A-9F97A335F124}"/>
              </a:ext>
            </a:extLst>
          </p:cNvPr>
          <p:cNvGrpSpPr>
            <a:grpSpLocks/>
          </p:cNvGrpSpPr>
          <p:nvPr/>
        </p:nvGrpSpPr>
        <p:grpSpPr bwMode="auto">
          <a:xfrm>
            <a:off x="4680438" y="282742"/>
            <a:ext cx="7010400" cy="3253127"/>
            <a:chOff x="1371600" y="1600200"/>
            <a:chExt cx="7318072" cy="3868773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438E0CA-162A-446A-9336-69F8283D5760}"/>
                </a:ext>
              </a:extLst>
            </p:cNvPr>
            <p:cNvCxnSpPr/>
            <p:nvPr/>
          </p:nvCxnSpPr>
          <p:spPr bwMode="auto">
            <a:xfrm flipH="1" flipV="1">
              <a:off x="1835608" y="2986786"/>
              <a:ext cx="69601" cy="10077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306" name="Group 85">
              <a:extLst>
                <a:ext uri="{FF2B5EF4-FFF2-40B4-BE49-F238E27FC236}">
                  <a16:creationId xmlns:a16="http://schemas.microsoft.com/office/drawing/2014/main" id="{1CD249FE-2093-435B-99D9-277576754C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600" y="1600200"/>
              <a:ext cx="7318072" cy="3868773"/>
              <a:chOff x="1219200" y="182012"/>
              <a:chExt cx="7318072" cy="3868773"/>
            </a:xfrm>
          </p:grpSpPr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264C89D2-E23C-4690-9351-213E631D1EE4}"/>
                  </a:ext>
                </a:extLst>
              </p:cNvPr>
              <p:cNvCxnSpPr>
                <a:stCxn id="22" idx="4"/>
              </p:cNvCxnSpPr>
              <p:nvPr/>
            </p:nvCxnSpPr>
            <p:spPr bwMode="auto">
              <a:xfrm>
                <a:off x="6116144" y="1478489"/>
                <a:ext cx="53030" cy="107763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308" name="Group 84">
                <a:extLst>
                  <a:ext uri="{FF2B5EF4-FFF2-40B4-BE49-F238E27FC236}">
                    <a16:creationId xmlns:a16="http://schemas.microsoft.com/office/drawing/2014/main" id="{9AB8436E-AAE0-4A58-9582-BBB9D959F9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9200" y="182012"/>
                <a:ext cx="7318072" cy="3868773"/>
                <a:chOff x="1447800" y="1447800"/>
                <a:chExt cx="7318072" cy="3868773"/>
              </a:xfrm>
            </p:grpSpPr>
            <p:cxnSp>
              <p:nvCxnSpPr>
                <p:cNvPr id="45" name="Straight Arrow Connector 44">
                  <a:extLst>
                    <a:ext uri="{FF2B5EF4-FFF2-40B4-BE49-F238E27FC236}">
                      <a16:creationId xmlns:a16="http://schemas.microsoft.com/office/drawing/2014/main" id="{ED8A5059-1ADD-4AF7-9F9C-69B04798DFE6}"/>
                    </a:ext>
                  </a:extLst>
                </p:cNvPr>
                <p:cNvCxnSpPr/>
                <p:nvPr/>
              </p:nvCxnSpPr>
              <p:spPr bwMode="auto">
                <a:xfrm>
                  <a:off x="4598085" y="4252235"/>
                  <a:ext cx="1368824" cy="1838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3310" name="Group 83">
                  <a:extLst>
                    <a:ext uri="{FF2B5EF4-FFF2-40B4-BE49-F238E27FC236}">
                      <a16:creationId xmlns:a16="http://schemas.microsoft.com/office/drawing/2014/main" id="{519C3F77-1DBA-4A2E-B746-4F971B13FB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47800" y="1447800"/>
                  <a:ext cx="7318072" cy="3868773"/>
                  <a:chOff x="1371600" y="1600200"/>
                  <a:chExt cx="7318072" cy="3868773"/>
                </a:xfrm>
              </p:grpSpPr>
              <p:cxnSp>
                <p:nvCxnSpPr>
                  <p:cNvPr id="40" name="Straight Arrow Connector 39">
                    <a:extLst>
                      <a:ext uri="{FF2B5EF4-FFF2-40B4-BE49-F238E27FC236}">
                        <a16:creationId xmlns:a16="http://schemas.microsoft.com/office/drawing/2014/main" id="{0F86B382-F8D6-4CC3-A727-15BF19624148}"/>
                      </a:ext>
                    </a:extLst>
                  </p:cNvPr>
                  <p:cNvCxnSpPr>
                    <a:stCxn id="8" idx="6"/>
                  </p:cNvCxnSpPr>
                  <p:nvPr/>
                </p:nvCxnSpPr>
                <p:spPr bwMode="auto">
                  <a:xfrm flipV="1">
                    <a:off x="4579885" y="2497619"/>
                    <a:ext cx="1287623" cy="23907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3312" name="Group 82">
                    <a:extLst>
                      <a:ext uri="{FF2B5EF4-FFF2-40B4-BE49-F238E27FC236}">
                        <a16:creationId xmlns:a16="http://schemas.microsoft.com/office/drawing/2014/main" id="{26BC6E8B-E2A2-47BB-8825-8AEE1741765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71600" y="1600200"/>
                    <a:ext cx="7318072" cy="3868773"/>
                    <a:chOff x="1371600" y="1615267"/>
                    <a:chExt cx="7318072" cy="3868773"/>
                  </a:xfrm>
                </p:grpSpPr>
                <p:cxnSp>
                  <p:nvCxnSpPr>
                    <p:cNvPr id="46" name="Straight Arrow Connector 45">
                      <a:extLst>
                        <a:ext uri="{FF2B5EF4-FFF2-40B4-BE49-F238E27FC236}">
                          <a16:creationId xmlns:a16="http://schemas.microsoft.com/office/drawing/2014/main" id="{F3CB702B-26F7-4544-B916-45C76FB8296E}"/>
                        </a:ext>
                      </a:extLst>
                    </p:cNvPr>
                    <p:cNvCxnSpPr/>
                    <p:nvPr/>
                  </p:nvCxnSpPr>
                  <p:spPr bwMode="auto">
                    <a:xfrm flipH="1" flipV="1">
                      <a:off x="4609714" y="4662446"/>
                      <a:ext cx="1254480" cy="9194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314" name="Group 81">
                      <a:extLst>
                        <a:ext uri="{FF2B5EF4-FFF2-40B4-BE49-F238E27FC236}">
                          <a16:creationId xmlns:a16="http://schemas.microsoft.com/office/drawing/2014/main" id="{BFCD14CA-7C79-476C-A3F2-C3D2F4231EF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71600" y="1615267"/>
                      <a:ext cx="7318072" cy="3868773"/>
                      <a:chOff x="1371600" y="1619548"/>
                      <a:chExt cx="7318072" cy="3868773"/>
                    </a:xfrm>
                  </p:grpSpPr>
                  <p:sp>
                    <p:nvSpPr>
                      <p:cNvPr id="7" name="Oval 6">
                        <a:extLst>
                          <a:ext uri="{FF2B5EF4-FFF2-40B4-BE49-F238E27FC236}">
                            <a16:creationId xmlns:a16="http://schemas.microsoft.com/office/drawing/2014/main" id="{35150943-646B-4090-BFD8-90F2B1C076A4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383201" y="2081131"/>
                        <a:ext cx="913101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8" name="Oval 7">
                        <a:extLst>
                          <a:ext uri="{FF2B5EF4-FFF2-40B4-BE49-F238E27FC236}">
                            <a16:creationId xmlns:a16="http://schemas.microsoft.com/office/drawing/2014/main" id="{D8C7B459-6930-4AE8-9D6A-7F79B2D8F663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665126" y="2082969"/>
                        <a:ext cx="914759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9" name="Oval 8">
                        <a:extLst>
                          <a:ext uri="{FF2B5EF4-FFF2-40B4-BE49-F238E27FC236}">
                            <a16:creationId xmlns:a16="http://schemas.microsoft.com/office/drawing/2014/main" id="{F5F5B029-F229-4676-93A9-40FD41278B37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434573" y="399366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0" name="Oval 9">
                        <a:extLst>
                          <a:ext uri="{FF2B5EF4-FFF2-40B4-BE49-F238E27FC236}">
                            <a16:creationId xmlns:a16="http://schemas.microsoft.com/office/drawing/2014/main" id="{DD1BF7EB-5872-47A6-9DB8-B147553596E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746328" y="399366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3319" name="TextBox 14">
                        <a:extLst>
                          <a:ext uri="{FF2B5EF4-FFF2-40B4-BE49-F238E27FC236}">
                            <a16:creationId xmlns:a16="http://schemas.microsoft.com/office/drawing/2014/main" id="{04D8734F-1F02-4A25-9686-F529428363C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1676400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b</a:t>
                        </a:r>
                      </a:p>
                    </p:txBody>
                  </p:sp>
                  <p:sp>
                    <p:nvSpPr>
                      <p:cNvPr id="53320" name="TextBox 16">
                        <a:extLst>
                          <a:ext uri="{FF2B5EF4-FFF2-40B4-BE49-F238E27FC236}">
                            <a16:creationId xmlns:a16="http://schemas.microsoft.com/office/drawing/2014/main" id="{77B977E2-FE9C-4F36-AF92-6E1AB0CEA89F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79705" y="1690679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a</a:t>
                        </a:r>
                      </a:p>
                    </p:txBody>
                  </p:sp>
                  <p:sp>
                    <p:nvSpPr>
                      <p:cNvPr id="53321" name="TextBox 17">
                        <a:extLst>
                          <a:ext uri="{FF2B5EF4-FFF2-40B4-BE49-F238E27FC236}">
                            <a16:creationId xmlns:a16="http://schemas.microsoft.com/office/drawing/2014/main" id="{4610EAAE-49DC-4467-A9F7-9CF46E76A88C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4908551"/>
                        <a:ext cx="281459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f</a:t>
                        </a:r>
                      </a:p>
                    </p:txBody>
                  </p:sp>
                  <p:sp>
                    <p:nvSpPr>
                      <p:cNvPr id="53322" name="TextBox 18">
                        <a:extLst>
                          <a:ext uri="{FF2B5EF4-FFF2-40B4-BE49-F238E27FC236}">
                            <a16:creationId xmlns:a16="http://schemas.microsoft.com/office/drawing/2014/main" id="{CC9B3A23-45D8-4CED-A57C-2ADFBB01CCD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702187" y="4953524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e</a:t>
                        </a:r>
                      </a:p>
                    </p:txBody>
                  </p:sp>
                  <p:sp>
                    <p:nvSpPr>
                      <p:cNvPr id="53323" name="TextBox 19">
                        <a:extLst>
                          <a:ext uri="{FF2B5EF4-FFF2-40B4-BE49-F238E27FC236}">
                            <a16:creationId xmlns:a16="http://schemas.microsoft.com/office/drawing/2014/main" id="{A621D441-987A-468A-801B-A4711F37BA8C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21365" y="2312045"/>
                        <a:ext cx="84223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11/16</a:t>
                        </a:r>
                      </a:p>
                    </p:txBody>
                  </p:sp>
                  <p:sp>
                    <p:nvSpPr>
                      <p:cNvPr id="53324" name="TextBox 19">
                        <a:extLst>
                          <a:ext uri="{FF2B5EF4-FFF2-40B4-BE49-F238E27FC236}">
                            <a16:creationId xmlns:a16="http://schemas.microsoft.com/office/drawing/2014/main" id="{0CF6C50F-7CB3-4A1F-A738-60F90832871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90186" y="2304405"/>
                        <a:ext cx="862113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12/15</a:t>
                        </a:r>
                      </a:p>
                    </p:txBody>
                  </p:sp>
                  <p:sp>
                    <p:nvSpPr>
                      <p:cNvPr id="53325" name="TextBox 19">
                        <a:extLst>
                          <a:ext uri="{FF2B5EF4-FFF2-40B4-BE49-F238E27FC236}">
                            <a16:creationId xmlns:a16="http://schemas.microsoft.com/office/drawing/2014/main" id="{4D6142E8-9CFA-41CE-99AE-1DF6DA6BFAD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38125" y="4236797"/>
                        <a:ext cx="862113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13/14</a:t>
                        </a:r>
                      </a:p>
                    </p:txBody>
                  </p:sp>
                  <p:sp>
                    <p:nvSpPr>
                      <p:cNvPr id="53326" name="TextBox 19">
                        <a:extLst>
                          <a:ext uri="{FF2B5EF4-FFF2-40B4-BE49-F238E27FC236}">
                            <a16:creationId xmlns:a16="http://schemas.microsoft.com/office/drawing/2014/main" id="{1051221E-A54E-4885-9362-814B497B4F2A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952831" y="4220517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7/8</a:t>
                        </a:r>
                      </a:p>
                    </p:txBody>
                  </p:sp>
                  <p:cxnSp>
                    <p:nvCxnSpPr>
                      <p:cNvPr id="19" name="Straight Arrow Connector 18">
                        <a:extLst>
                          <a:ext uri="{FF2B5EF4-FFF2-40B4-BE49-F238E27FC236}">
                            <a16:creationId xmlns:a16="http://schemas.microsoft.com/office/drawing/2014/main" id="{5CEF4B0B-7710-42DE-A18D-D9BCA0BF7E71}"/>
                          </a:ext>
                        </a:extLst>
                      </p:cNvPr>
                      <p:cNvCxnSpPr>
                        <a:endCxn id="10" idx="2"/>
                      </p:cNvCxnSpPr>
                      <p:nvPr/>
                    </p:nvCxnSpPr>
                    <p:spPr bwMode="auto">
                      <a:xfrm flipV="1">
                        <a:off x="2452076" y="4451567"/>
                        <a:ext cx="1294252" cy="14712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Arrow Connector 20">
                        <a:extLst>
                          <a:ext uri="{FF2B5EF4-FFF2-40B4-BE49-F238E27FC236}">
                            <a16:creationId xmlns:a16="http://schemas.microsoft.com/office/drawing/2014/main" id="{2F4FEF07-E06C-4B03-9952-7609402353F4}"/>
                          </a:ext>
                        </a:extLst>
                      </p:cNvPr>
                      <p:cNvCxnSpPr>
                        <a:endCxn id="9" idx="7"/>
                      </p:cNvCxnSpPr>
                      <p:nvPr/>
                    </p:nvCxnSpPr>
                    <p:spPr bwMode="auto">
                      <a:xfrm flipH="1">
                        <a:off x="2215101" y="2871889"/>
                        <a:ext cx="1552770" cy="1256018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2" name="Oval 21">
                        <a:extLst>
                          <a:ext uri="{FF2B5EF4-FFF2-40B4-BE49-F238E27FC236}">
                            <a16:creationId xmlns:a16="http://schemas.microsoft.com/office/drawing/2014/main" id="{7FAD3064-99F9-4B3B-B5E7-7C8D235233A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22764" y="2003894"/>
                        <a:ext cx="889902" cy="91213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23" name="Oval 22">
                        <a:extLst>
                          <a:ext uri="{FF2B5EF4-FFF2-40B4-BE49-F238E27FC236}">
                            <a16:creationId xmlns:a16="http://schemas.microsoft.com/office/drawing/2014/main" id="{2361D000-02A5-4CD8-B0AE-6EBA50D4EB39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64194" y="3988146"/>
                        <a:ext cx="914759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3331" name="TextBox 19">
                        <a:extLst>
                          <a:ext uri="{FF2B5EF4-FFF2-40B4-BE49-F238E27FC236}">
                            <a16:creationId xmlns:a16="http://schemas.microsoft.com/office/drawing/2014/main" id="{AB094E85-D593-40CF-8E94-58A4BBE8EB4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99301" y="2234966"/>
                        <a:ext cx="71318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1/10</a:t>
                        </a:r>
                      </a:p>
                    </p:txBody>
                  </p:sp>
                  <p:sp>
                    <p:nvSpPr>
                      <p:cNvPr id="53332" name="TextBox 19">
                        <a:extLst>
                          <a:ext uri="{FF2B5EF4-FFF2-40B4-BE49-F238E27FC236}">
                            <a16:creationId xmlns:a16="http://schemas.microsoft.com/office/drawing/2014/main" id="{A4995085-11E0-40D9-AF63-129C8CB5F3A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978443" y="4202566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6/9</a:t>
                        </a:r>
                      </a:p>
                    </p:txBody>
                  </p:sp>
                  <p:sp>
                    <p:nvSpPr>
                      <p:cNvPr id="53333" name="TextBox 31">
                        <a:extLst>
                          <a:ext uri="{FF2B5EF4-FFF2-40B4-BE49-F238E27FC236}">
                            <a16:creationId xmlns:a16="http://schemas.microsoft.com/office/drawing/2014/main" id="{8897BC0B-67DD-4F73-B109-75EFAD3CB2A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37430" y="2152344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34" name="TextBox 44">
                        <a:extLst>
                          <a:ext uri="{FF2B5EF4-FFF2-40B4-BE49-F238E27FC236}">
                            <a16:creationId xmlns:a16="http://schemas.microsoft.com/office/drawing/2014/main" id="{9319F569-AE41-42B5-ABCB-DB31C6CCFA5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371600" y="3246532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335" name="TextBox 45">
                        <a:extLst>
                          <a:ext uri="{FF2B5EF4-FFF2-40B4-BE49-F238E27FC236}">
                            <a16:creationId xmlns:a16="http://schemas.microsoft.com/office/drawing/2014/main" id="{9F514170-B534-478D-9446-ED833FFA7A7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80969" y="3110865"/>
                        <a:ext cx="32734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36" name="TextBox 47">
                        <a:extLst>
                          <a:ext uri="{FF2B5EF4-FFF2-40B4-BE49-F238E27FC236}">
                            <a16:creationId xmlns:a16="http://schemas.microsoft.com/office/drawing/2014/main" id="{F0746FF6-D813-42D4-9F6F-BE9E72248E8F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371686" y="3295531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37" name="TextBox 37">
                        <a:extLst>
                          <a:ext uri="{FF2B5EF4-FFF2-40B4-BE49-F238E27FC236}">
                            <a16:creationId xmlns:a16="http://schemas.microsoft.com/office/drawing/2014/main" id="{0E9E4106-3F5A-4812-A785-F107876B299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67049" y="1619548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c</a:t>
                        </a:r>
                      </a:p>
                    </p:txBody>
                  </p:sp>
                  <p:sp>
                    <p:nvSpPr>
                      <p:cNvPr id="53338" name="TextBox 52">
                        <a:extLst>
                          <a:ext uri="{FF2B5EF4-FFF2-40B4-BE49-F238E27FC236}">
                            <a16:creationId xmlns:a16="http://schemas.microsoft.com/office/drawing/2014/main" id="{2E3B7EC3-E4FD-496F-8A0F-06CFED1AE72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50563" y="4908551"/>
                        <a:ext cx="340975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g</a:t>
                        </a:r>
                      </a:p>
                    </p:txBody>
                  </p:sp>
                  <p:cxnSp>
                    <p:nvCxnSpPr>
                      <p:cNvPr id="6" name="Straight Arrow Connector 5">
                        <a:extLst>
                          <a:ext uri="{FF2B5EF4-FFF2-40B4-BE49-F238E27FC236}">
                            <a16:creationId xmlns:a16="http://schemas.microsoft.com/office/drawing/2014/main" id="{544EE672-58B5-4984-AA61-D212634B2EA3}"/>
                          </a:ext>
                        </a:extLst>
                      </p:cNvPr>
                      <p:cNvCxnSpPr>
                        <a:stCxn id="7" idx="6"/>
                        <a:endCxn id="8" idx="2"/>
                      </p:cNvCxnSpPr>
                      <p:nvPr/>
                    </p:nvCxnSpPr>
                    <p:spPr bwMode="auto">
                      <a:xfrm>
                        <a:off x="2296302" y="2539035"/>
                        <a:ext cx="1368824" cy="184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6" name="Oval 35">
                        <a:extLst>
                          <a:ext uri="{FF2B5EF4-FFF2-40B4-BE49-F238E27FC236}">
                            <a16:creationId xmlns:a16="http://schemas.microsoft.com/office/drawing/2014/main" id="{30E3E7FC-A52D-445E-A4F1-8885317E6F0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581024" y="2044351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39" name="Oval 38">
                        <a:extLst>
                          <a:ext uri="{FF2B5EF4-FFF2-40B4-BE49-F238E27FC236}">
                            <a16:creationId xmlns:a16="http://schemas.microsoft.com/office/drawing/2014/main" id="{329725AE-51B5-4C67-9B88-2185DA2AB5A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774913" y="401205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cxnSp>
                    <p:nvCxnSpPr>
                      <p:cNvPr id="41" name="Straight Arrow Connector 40">
                        <a:extLst>
                          <a:ext uri="{FF2B5EF4-FFF2-40B4-BE49-F238E27FC236}">
                            <a16:creationId xmlns:a16="http://schemas.microsoft.com/office/drawing/2014/main" id="{4F2D5964-CDDC-41B8-B1F0-FEDC176D8ECF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V="1">
                        <a:off x="6661293" y="2303646"/>
                        <a:ext cx="1035733" cy="3678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Straight Arrow Connector 41">
                        <a:extLst>
                          <a:ext uri="{FF2B5EF4-FFF2-40B4-BE49-F238E27FC236}">
                            <a16:creationId xmlns:a16="http://schemas.microsoft.com/office/drawing/2014/main" id="{D4758ECA-9790-4ADB-97FF-90D23BC9F306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H="1" flipV="1">
                        <a:off x="6661293" y="2647535"/>
                        <a:ext cx="928016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Straight Arrow Connector 42">
                        <a:extLst>
                          <a:ext uri="{FF2B5EF4-FFF2-40B4-BE49-F238E27FC236}">
                            <a16:creationId xmlns:a16="http://schemas.microsoft.com/office/drawing/2014/main" id="{C69B0824-CEDA-4EBD-9E38-4E805CB0B2AA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>
                        <a:off x="8096404" y="3004296"/>
                        <a:ext cx="56344" cy="1051893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Straight Arrow Connector 43">
                        <a:extLst>
                          <a:ext uri="{FF2B5EF4-FFF2-40B4-BE49-F238E27FC236}">
                            <a16:creationId xmlns:a16="http://schemas.microsoft.com/office/drawing/2014/main" id="{01DDAB04-2F26-4663-9280-2A3F6AE42ABD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>
                        <a:off x="6778953" y="4521448"/>
                        <a:ext cx="1068875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Straight Arrow Connector 46">
                        <a:extLst>
                          <a:ext uri="{FF2B5EF4-FFF2-40B4-BE49-F238E27FC236}">
                            <a16:creationId xmlns:a16="http://schemas.microsoft.com/office/drawing/2014/main" id="{DAC8129D-D9A5-48C4-B15A-05A293938757}"/>
                          </a:ext>
                        </a:extLst>
                      </p:cNvPr>
                      <p:cNvCxnSpPr>
                        <a:endCxn id="10" idx="0"/>
                      </p:cNvCxnSpPr>
                      <p:nvPr/>
                    </p:nvCxnSpPr>
                    <p:spPr bwMode="auto">
                      <a:xfrm>
                        <a:off x="4145706" y="3015329"/>
                        <a:ext cx="58002" cy="978334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3347" name="TextBox 37">
                        <a:extLst>
                          <a:ext uri="{FF2B5EF4-FFF2-40B4-BE49-F238E27FC236}">
                            <a16:creationId xmlns:a16="http://schemas.microsoft.com/office/drawing/2014/main" id="{F627DECD-8F37-4DDC-AA9F-206A794F15F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06044" y="1649105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d</a:t>
                        </a:r>
                      </a:p>
                    </p:txBody>
                  </p:sp>
                  <p:sp>
                    <p:nvSpPr>
                      <p:cNvPr id="53348" name="TextBox 52">
                        <a:extLst>
                          <a:ext uri="{FF2B5EF4-FFF2-40B4-BE49-F238E27FC236}">
                            <a16:creationId xmlns:a16="http://schemas.microsoft.com/office/drawing/2014/main" id="{99204A8B-0C48-4B3D-86DD-F4942DFE503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96250" y="4875694"/>
                        <a:ext cx="340975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h</a:t>
                        </a:r>
                      </a:p>
                    </p:txBody>
                  </p:sp>
                  <p:sp>
                    <p:nvSpPr>
                      <p:cNvPr id="53349" name="TextBox 31">
                        <a:extLst>
                          <a:ext uri="{FF2B5EF4-FFF2-40B4-BE49-F238E27FC236}">
                            <a16:creationId xmlns:a16="http://schemas.microsoft.com/office/drawing/2014/main" id="{E613E8CD-3E27-4320-A612-7825371FEE5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53242" y="4657268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50" name="TextBox 31">
                        <a:extLst>
                          <a:ext uri="{FF2B5EF4-FFF2-40B4-BE49-F238E27FC236}">
                            <a16:creationId xmlns:a16="http://schemas.microsoft.com/office/drawing/2014/main" id="{5DF2EE96-B1CD-486B-8AF6-F7456A2FDF5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153400" y="3280005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51" name="TextBox 31">
                        <a:extLst>
                          <a:ext uri="{FF2B5EF4-FFF2-40B4-BE49-F238E27FC236}">
                            <a16:creationId xmlns:a16="http://schemas.microsoft.com/office/drawing/2014/main" id="{99CB4E35-E0F7-463D-82EA-9F1A64AA685A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941343" y="1952289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52" name="TextBox 44">
                        <a:extLst>
                          <a:ext uri="{FF2B5EF4-FFF2-40B4-BE49-F238E27FC236}">
                            <a16:creationId xmlns:a16="http://schemas.microsoft.com/office/drawing/2014/main" id="{681AB29A-663C-4A1F-978B-BB359C50016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937247" y="3842972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353" name="TextBox 44">
                        <a:extLst>
                          <a:ext uri="{FF2B5EF4-FFF2-40B4-BE49-F238E27FC236}">
                            <a16:creationId xmlns:a16="http://schemas.microsoft.com/office/drawing/2014/main" id="{8CC99D58-A82F-425B-A198-D9025787F30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108967" y="2661299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354" name="TextBox 19">
                        <a:extLst>
                          <a:ext uri="{FF2B5EF4-FFF2-40B4-BE49-F238E27FC236}">
                            <a16:creationId xmlns:a16="http://schemas.microsoft.com/office/drawing/2014/main" id="{8F28F4EB-5B9F-4403-A676-8B3B1484A07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742370" y="2247871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2/5</a:t>
                        </a:r>
                      </a:p>
                    </p:txBody>
                  </p:sp>
                  <p:sp>
                    <p:nvSpPr>
                      <p:cNvPr id="53355" name="TextBox 19">
                        <a:extLst>
                          <a:ext uri="{FF2B5EF4-FFF2-40B4-BE49-F238E27FC236}">
                            <a16:creationId xmlns:a16="http://schemas.microsoft.com/office/drawing/2014/main" id="{E5950647-C11F-4579-B97F-26FB4C80E3B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89430" y="4257700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3/4</a:t>
                        </a:r>
                      </a:p>
                    </p:txBody>
                  </p:sp>
                </p:grpSp>
              </p:grpSp>
            </p:grpSp>
          </p:grpSp>
        </p:grpSp>
      </p:grpSp>
      <p:grpSp>
        <p:nvGrpSpPr>
          <p:cNvPr id="53251" name="Group 87">
            <a:extLst>
              <a:ext uri="{FF2B5EF4-FFF2-40B4-BE49-F238E27FC236}">
                <a16:creationId xmlns:a16="http://schemas.microsoft.com/office/drawing/2014/main" id="{732E7738-A8C3-4155-A905-C1E95E9FE6CE}"/>
              </a:ext>
            </a:extLst>
          </p:cNvPr>
          <p:cNvGrpSpPr>
            <a:grpSpLocks/>
          </p:cNvGrpSpPr>
          <p:nvPr/>
        </p:nvGrpSpPr>
        <p:grpSpPr bwMode="auto">
          <a:xfrm>
            <a:off x="4622652" y="3521993"/>
            <a:ext cx="6961337" cy="3339731"/>
            <a:chOff x="1371600" y="1600200"/>
            <a:chExt cx="7267210" cy="3868773"/>
          </a:xfrm>
        </p:grpSpPr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7BAE8D84-E236-46DD-9CED-2F8DD5BE27BC}"/>
                </a:ext>
              </a:extLst>
            </p:cNvPr>
            <p:cNvCxnSpPr/>
            <p:nvPr/>
          </p:nvCxnSpPr>
          <p:spPr bwMode="auto">
            <a:xfrm>
              <a:off x="1838945" y="2904033"/>
              <a:ext cx="36460" cy="111441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255" name="Group 89">
              <a:extLst>
                <a:ext uri="{FF2B5EF4-FFF2-40B4-BE49-F238E27FC236}">
                  <a16:creationId xmlns:a16="http://schemas.microsoft.com/office/drawing/2014/main" id="{E619B8D2-C91A-491A-8577-2849514BC2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600" y="1600200"/>
              <a:ext cx="7267210" cy="3868773"/>
              <a:chOff x="1219200" y="182012"/>
              <a:chExt cx="7267210" cy="3868773"/>
            </a:xfrm>
          </p:grpSpPr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C4F39BCD-45BA-4389-9ECF-2AA74ACC2230}"/>
                  </a:ext>
                </a:extLst>
              </p:cNvPr>
              <p:cNvCxnSpPr>
                <a:stCxn id="114" idx="0"/>
              </p:cNvCxnSpPr>
              <p:nvPr/>
            </p:nvCxnSpPr>
            <p:spPr bwMode="auto">
              <a:xfrm flipH="1" flipV="1">
                <a:off x="6149527" y="1498717"/>
                <a:ext cx="19887" cy="105189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3257" name="Group 91">
                <a:extLst>
                  <a:ext uri="{FF2B5EF4-FFF2-40B4-BE49-F238E27FC236}">
                    <a16:creationId xmlns:a16="http://schemas.microsoft.com/office/drawing/2014/main" id="{F687114C-62B5-4E89-8E13-CF1AF351DB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9200" y="182012"/>
                <a:ext cx="7267210" cy="3868773"/>
                <a:chOff x="1447800" y="1447800"/>
                <a:chExt cx="7267210" cy="3868773"/>
              </a:xfrm>
            </p:grpSpPr>
            <p:cxnSp>
              <p:nvCxnSpPr>
                <p:cNvPr id="93" name="Straight Arrow Connector 92">
                  <a:extLst>
                    <a:ext uri="{FF2B5EF4-FFF2-40B4-BE49-F238E27FC236}">
                      <a16:creationId xmlns:a16="http://schemas.microsoft.com/office/drawing/2014/main" id="{BC76A1D6-280E-4EB4-BB4E-0D6DC4F86F89}"/>
                    </a:ext>
                  </a:extLst>
                </p:cNvPr>
                <p:cNvCxnSpPr/>
                <p:nvPr/>
              </p:nvCxnSpPr>
              <p:spPr bwMode="auto">
                <a:xfrm>
                  <a:off x="4661213" y="4491301"/>
                  <a:ext cx="1368891" cy="1838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3259" name="Group 93">
                  <a:extLst>
                    <a:ext uri="{FF2B5EF4-FFF2-40B4-BE49-F238E27FC236}">
                      <a16:creationId xmlns:a16="http://schemas.microsoft.com/office/drawing/2014/main" id="{694953E3-D976-4F3D-9F1D-C0ECB9F9BF5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47800" y="1447800"/>
                  <a:ext cx="7267210" cy="3868773"/>
                  <a:chOff x="1371600" y="1600200"/>
                  <a:chExt cx="7267210" cy="3868773"/>
                </a:xfrm>
              </p:grpSpPr>
              <p:cxnSp>
                <p:nvCxnSpPr>
                  <p:cNvPr id="95" name="Straight Arrow Connector 94">
                    <a:extLst>
                      <a:ext uri="{FF2B5EF4-FFF2-40B4-BE49-F238E27FC236}">
                        <a16:creationId xmlns:a16="http://schemas.microsoft.com/office/drawing/2014/main" id="{94A2DFF5-7B24-400D-8048-1E4E0893269B}"/>
                      </a:ext>
                    </a:extLst>
                  </p:cNvPr>
                  <p:cNvCxnSpPr>
                    <a:endCxn id="100" idx="6"/>
                  </p:cNvCxnSpPr>
                  <p:nvPr/>
                </p:nvCxnSpPr>
                <p:spPr bwMode="auto">
                  <a:xfrm flipH="1" flipV="1">
                    <a:off x="4580042" y="2521526"/>
                    <a:ext cx="1188250" cy="33102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3261" name="Group 95">
                    <a:extLst>
                      <a:ext uri="{FF2B5EF4-FFF2-40B4-BE49-F238E27FC236}">
                        <a16:creationId xmlns:a16="http://schemas.microsoft.com/office/drawing/2014/main" id="{CC3B22D1-D2F4-42E6-ABCB-30741C83C41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71600" y="1600200"/>
                    <a:ext cx="7267210" cy="3868773"/>
                    <a:chOff x="1371600" y="1615267"/>
                    <a:chExt cx="7267210" cy="3868773"/>
                  </a:xfrm>
                </p:grpSpPr>
                <p:cxnSp>
                  <p:nvCxnSpPr>
                    <p:cNvPr id="97" name="Straight Arrow Connector 96">
                      <a:extLst>
                        <a:ext uri="{FF2B5EF4-FFF2-40B4-BE49-F238E27FC236}">
                          <a16:creationId xmlns:a16="http://schemas.microsoft.com/office/drawing/2014/main" id="{3BB5AA3C-7BEB-465B-8FCA-BA81CA612D8F}"/>
                        </a:ext>
                      </a:extLst>
                    </p:cNvPr>
                    <p:cNvCxnSpPr/>
                    <p:nvPr/>
                  </p:nvCxnSpPr>
                  <p:spPr bwMode="auto">
                    <a:xfrm flipH="1" flipV="1">
                      <a:off x="4609872" y="4388439"/>
                      <a:ext cx="1254540" cy="9195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3263" name="Group 97">
                      <a:extLst>
                        <a:ext uri="{FF2B5EF4-FFF2-40B4-BE49-F238E27FC236}">
                          <a16:creationId xmlns:a16="http://schemas.microsoft.com/office/drawing/2014/main" id="{577C90A4-7092-4D85-8492-393CAB45ECC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71600" y="1615267"/>
                      <a:ext cx="7267210" cy="3868773"/>
                      <a:chOff x="1371600" y="1619548"/>
                      <a:chExt cx="7267210" cy="3868773"/>
                    </a:xfrm>
                  </p:grpSpPr>
                  <p:sp>
                    <p:nvSpPr>
                      <p:cNvPr id="99" name="Oval 98">
                        <a:extLst>
                          <a:ext uri="{FF2B5EF4-FFF2-40B4-BE49-F238E27FC236}">
                            <a16:creationId xmlns:a16="http://schemas.microsoft.com/office/drawing/2014/main" id="{33AB1FB7-2907-4202-84C2-4FCD9905A850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383200" y="2081131"/>
                        <a:ext cx="913147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00" name="Oval 99">
                        <a:extLst>
                          <a:ext uri="{FF2B5EF4-FFF2-40B4-BE49-F238E27FC236}">
                            <a16:creationId xmlns:a16="http://schemas.microsoft.com/office/drawing/2014/main" id="{A65C7D02-AEBE-487A-B8C2-DB0F631DDC5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665238" y="2082969"/>
                        <a:ext cx="914804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01" name="Oval 100">
                        <a:extLst>
                          <a:ext uri="{FF2B5EF4-FFF2-40B4-BE49-F238E27FC236}">
                            <a16:creationId xmlns:a16="http://schemas.microsoft.com/office/drawing/2014/main" id="{3F982623-5DAA-414D-9CFA-C8238956EE7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434576" y="3993663"/>
                        <a:ext cx="914804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02" name="Oval 101">
                        <a:extLst>
                          <a:ext uri="{FF2B5EF4-FFF2-40B4-BE49-F238E27FC236}">
                            <a16:creationId xmlns:a16="http://schemas.microsoft.com/office/drawing/2014/main" id="{8833DDC8-DAE8-457D-B4AC-1F5B6907F386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746443" y="3993663"/>
                        <a:ext cx="914804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3268" name="TextBox 14">
                        <a:extLst>
                          <a:ext uri="{FF2B5EF4-FFF2-40B4-BE49-F238E27FC236}">
                            <a16:creationId xmlns:a16="http://schemas.microsoft.com/office/drawing/2014/main" id="{5429F3B2-711F-4A6C-BE34-3B6F0E15C79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1676400"/>
                        <a:ext cx="371838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b</a:t>
                        </a:r>
                      </a:p>
                    </p:txBody>
                  </p:sp>
                  <p:sp>
                    <p:nvSpPr>
                      <p:cNvPr id="53269" name="TextBox 16">
                        <a:extLst>
                          <a:ext uri="{FF2B5EF4-FFF2-40B4-BE49-F238E27FC236}">
                            <a16:creationId xmlns:a16="http://schemas.microsoft.com/office/drawing/2014/main" id="{3F0A170A-267B-4AC7-A6C4-8D5F0462A503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79705" y="1690679"/>
                        <a:ext cx="371838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a</a:t>
                        </a:r>
                      </a:p>
                    </p:txBody>
                  </p:sp>
                  <p:sp>
                    <p:nvSpPr>
                      <p:cNvPr id="53270" name="TextBox 17">
                        <a:extLst>
                          <a:ext uri="{FF2B5EF4-FFF2-40B4-BE49-F238E27FC236}">
                            <a16:creationId xmlns:a16="http://schemas.microsoft.com/office/drawing/2014/main" id="{4B335444-EC6D-425E-9A2D-BDB7A7CD477C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4908551"/>
                        <a:ext cx="281473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f</a:t>
                        </a:r>
                      </a:p>
                    </p:txBody>
                  </p:sp>
                  <p:sp>
                    <p:nvSpPr>
                      <p:cNvPr id="53271" name="TextBox 18">
                        <a:extLst>
                          <a:ext uri="{FF2B5EF4-FFF2-40B4-BE49-F238E27FC236}">
                            <a16:creationId xmlns:a16="http://schemas.microsoft.com/office/drawing/2014/main" id="{55F08680-3715-49DD-ABA4-DAAD6CB78C2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702187" y="4953524"/>
                        <a:ext cx="371838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e</a:t>
                        </a:r>
                      </a:p>
                    </p:txBody>
                  </p:sp>
                  <p:sp>
                    <p:nvSpPr>
                      <p:cNvPr id="53272" name="TextBox 19">
                        <a:extLst>
                          <a:ext uri="{FF2B5EF4-FFF2-40B4-BE49-F238E27FC236}">
                            <a16:creationId xmlns:a16="http://schemas.microsoft.com/office/drawing/2014/main" id="{AA0D2806-A64D-48E3-B9EF-261BC1DA386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548897" y="2356107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1/6</a:t>
                        </a:r>
                      </a:p>
                    </p:txBody>
                  </p:sp>
                  <p:sp>
                    <p:nvSpPr>
                      <p:cNvPr id="53273" name="TextBox 19">
                        <a:extLst>
                          <a:ext uri="{FF2B5EF4-FFF2-40B4-BE49-F238E27FC236}">
                            <a16:creationId xmlns:a16="http://schemas.microsoft.com/office/drawing/2014/main" id="{7D73C915-AE57-4583-B6F0-374C93E1CA6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84776" y="2327434"/>
                        <a:ext cx="645938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 dirty="0"/>
                          <a:t>3/4</a:t>
                        </a:r>
                      </a:p>
                    </p:txBody>
                  </p:sp>
                  <p:sp>
                    <p:nvSpPr>
                      <p:cNvPr id="53274" name="TextBox 19">
                        <a:extLst>
                          <a:ext uri="{FF2B5EF4-FFF2-40B4-BE49-F238E27FC236}">
                            <a16:creationId xmlns:a16="http://schemas.microsoft.com/office/drawing/2014/main" id="{ECA41B83-CA2D-4C1A-AD43-8153632BA25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594096" y="4246415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2/5</a:t>
                        </a:r>
                      </a:p>
                    </p:txBody>
                  </p:sp>
                  <p:sp>
                    <p:nvSpPr>
                      <p:cNvPr id="53275" name="TextBox 19">
                        <a:extLst>
                          <a:ext uri="{FF2B5EF4-FFF2-40B4-BE49-F238E27FC236}">
                            <a16:creationId xmlns:a16="http://schemas.microsoft.com/office/drawing/2014/main" id="{719334A8-6806-408E-A82F-2C49D4DFD2C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783286" y="4243189"/>
                        <a:ext cx="862113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12/13</a:t>
                        </a:r>
                      </a:p>
                    </p:txBody>
                  </p:sp>
                  <p:cxnSp>
                    <p:nvCxnSpPr>
                      <p:cNvPr id="111" name="Straight Arrow Connector 110">
                        <a:extLst>
                          <a:ext uri="{FF2B5EF4-FFF2-40B4-BE49-F238E27FC236}">
                            <a16:creationId xmlns:a16="http://schemas.microsoft.com/office/drawing/2014/main" id="{1555CA71-6D14-4292-8683-D9E24AFB2BA9}"/>
                          </a:ext>
                        </a:extLst>
                      </p:cNvPr>
                      <p:cNvCxnSpPr>
                        <a:stCxn id="102" idx="2"/>
                        <a:endCxn id="101" idx="6"/>
                      </p:cNvCxnSpPr>
                      <p:nvPr/>
                    </p:nvCxnSpPr>
                    <p:spPr bwMode="auto">
                      <a:xfrm flipH="1">
                        <a:off x="2349379" y="4451567"/>
                        <a:ext cx="1397064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2" name="Straight Arrow Connector 111">
                        <a:extLst>
                          <a:ext uri="{FF2B5EF4-FFF2-40B4-BE49-F238E27FC236}">
                            <a16:creationId xmlns:a16="http://schemas.microsoft.com/office/drawing/2014/main" id="{EBC4922E-32DD-4FD6-9C4A-BC5441A97188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V="1">
                        <a:off x="2296347" y="2833270"/>
                        <a:ext cx="1433523" cy="1342451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13" name="Oval 112">
                        <a:extLst>
                          <a:ext uri="{FF2B5EF4-FFF2-40B4-BE49-F238E27FC236}">
                            <a16:creationId xmlns:a16="http://schemas.microsoft.com/office/drawing/2014/main" id="{A55ED9D7-BFC2-4542-BFB3-E84BFA7447A2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22981" y="2003894"/>
                        <a:ext cx="889944" cy="91213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14" name="Oval 113">
                        <a:extLst>
                          <a:ext uri="{FF2B5EF4-FFF2-40B4-BE49-F238E27FC236}">
                            <a16:creationId xmlns:a16="http://schemas.microsoft.com/office/drawing/2014/main" id="{B29E9B46-EFEF-42BC-BBCA-CDE058D60E76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64412" y="3988146"/>
                        <a:ext cx="914804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3280" name="TextBox 19">
                        <a:extLst>
                          <a:ext uri="{FF2B5EF4-FFF2-40B4-BE49-F238E27FC236}">
                            <a16:creationId xmlns:a16="http://schemas.microsoft.com/office/drawing/2014/main" id="{2AE4C39D-A8D2-4835-90B2-3D64DE3E4FA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99301" y="2234966"/>
                        <a:ext cx="71318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7/10</a:t>
                        </a:r>
                      </a:p>
                    </p:txBody>
                  </p:sp>
                  <p:sp>
                    <p:nvSpPr>
                      <p:cNvPr id="53281" name="TextBox 19">
                        <a:extLst>
                          <a:ext uri="{FF2B5EF4-FFF2-40B4-BE49-F238E27FC236}">
                            <a16:creationId xmlns:a16="http://schemas.microsoft.com/office/drawing/2014/main" id="{DFFEE8ED-990A-4BD8-B1FB-E7A403534B0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90641" y="4226010"/>
                        <a:ext cx="84223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11/14</a:t>
                        </a:r>
                      </a:p>
                    </p:txBody>
                  </p:sp>
                  <p:sp>
                    <p:nvSpPr>
                      <p:cNvPr id="53282" name="TextBox 31">
                        <a:extLst>
                          <a:ext uri="{FF2B5EF4-FFF2-40B4-BE49-F238E27FC236}">
                            <a16:creationId xmlns:a16="http://schemas.microsoft.com/office/drawing/2014/main" id="{60CB2DB7-A545-4099-A698-30D8B51F5A1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97431" y="2110769"/>
                        <a:ext cx="3290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283" name="TextBox 44">
                        <a:extLst>
                          <a:ext uri="{FF2B5EF4-FFF2-40B4-BE49-F238E27FC236}">
                            <a16:creationId xmlns:a16="http://schemas.microsoft.com/office/drawing/2014/main" id="{AC0C3D10-562D-4ADF-8AA5-20B0B33B6ED7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371600" y="3246531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284" name="TextBox 45">
                        <a:extLst>
                          <a:ext uri="{FF2B5EF4-FFF2-40B4-BE49-F238E27FC236}">
                            <a16:creationId xmlns:a16="http://schemas.microsoft.com/office/drawing/2014/main" id="{F3738A74-BD14-4F25-84C4-E44A8CC0DD9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80969" y="3110865"/>
                        <a:ext cx="32734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285" name="TextBox 47">
                        <a:extLst>
                          <a:ext uri="{FF2B5EF4-FFF2-40B4-BE49-F238E27FC236}">
                            <a16:creationId xmlns:a16="http://schemas.microsoft.com/office/drawing/2014/main" id="{27E550DA-F449-4D06-B433-F1B1D674B057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371686" y="3295531"/>
                        <a:ext cx="356777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286" name="TextBox 37">
                        <a:extLst>
                          <a:ext uri="{FF2B5EF4-FFF2-40B4-BE49-F238E27FC236}">
                            <a16:creationId xmlns:a16="http://schemas.microsoft.com/office/drawing/2014/main" id="{59C46AAC-0067-4597-808E-8A6D06D99113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67049" y="1619548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c</a:t>
                        </a:r>
                      </a:p>
                    </p:txBody>
                  </p:sp>
                  <p:sp>
                    <p:nvSpPr>
                      <p:cNvPr id="53287" name="TextBox 52">
                        <a:extLst>
                          <a:ext uri="{FF2B5EF4-FFF2-40B4-BE49-F238E27FC236}">
                            <a16:creationId xmlns:a16="http://schemas.microsoft.com/office/drawing/2014/main" id="{61FD46F8-E4AA-485F-BE66-CE1BEA989FC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50563" y="4908551"/>
                        <a:ext cx="34097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g</a:t>
                        </a:r>
                      </a:p>
                    </p:txBody>
                  </p:sp>
                  <p:cxnSp>
                    <p:nvCxnSpPr>
                      <p:cNvPr id="123" name="Straight Arrow Connector 122">
                        <a:extLst>
                          <a:ext uri="{FF2B5EF4-FFF2-40B4-BE49-F238E27FC236}">
                            <a16:creationId xmlns:a16="http://schemas.microsoft.com/office/drawing/2014/main" id="{5C00E83C-8E96-415D-A8C0-F040E7967604}"/>
                          </a:ext>
                        </a:extLst>
                      </p:cNvPr>
                      <p:cNvCxnSpPr>
                        <a:stCxn id="100" idx="2"/>
                        <a:endCxn id="99" idx="6"/>
                      </p:cNvCxnSpPr>
                      <p:nvPr/>
                    </p:nvCxnSpPr>
                    <p:spPr bwMode="auto">
                      <a:xfrm flipH="1" flipV="1">
                        <a:off x="2296347" y="2539035"/>
                        <a:ext cx="1368891" cy="184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24" name="Oval 123">
                        <a:extLst>
                          <a:ext uri="{FF2B5EF4-FFF2-40B4-BE49-F238E27FC236}">
                            <a16:creationId xmlns:a16="http://schemas.microsoft.com/office/drawing/2014/main" id="{180E7007-9271-4E9A-BFCD-6C9BE484F2F4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581326" y="2044351"/>
                        <a:ext cx="914804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25" name="Oval 124">
                        <a:extLst>
                          <a:ext uri="{FF2B5EF4-FFF2-40B4-BE49-F238E27FC236}">
                            <a16:creationId xmlns:a16="http://schemas.microsoft.com/office/drawing/2014/main" id="{A92C5EB7-15C9-460F-B623-050E4F1E8913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713906" y="4017569"/>
                        <a:ext cx="914804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cxnSp>
                    <p:nvCxnSpPr>
                      <p:cNvPr id="126" name="Straight Arrow Connector 125">
                        <a:extLst>
                          <a:ext uri="{FF2B5EF4-FFF2-40B4-BE49-F238E27FC236}">
                            <a16:creationId xmlns:a16="http://schemas.microsoft.com/office/drawing/2014/main" id="{86CFE673-3B0D-41D9-AAAE-610F7D53C985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V="1">
                        <a:off x="6679781" y="2640179"/>
                        <a:ext cx="1034126" cy="3678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7" name="Straight Arrow Connector 126">
                        <a:extLst>
                          <a:ext uri="{FF2B5EF4-FFF2-40B4-BE49-F238E27FC236}">
                            <a16:creationId xmlns:a16="http://schemas.microsoft.com/office/drawing/2014/main" id="{5B036A2C-0A4D-4261-9334-412F55834CF8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H="1" flipV="1">
                        <a:off x="6649950" y="2353299"/>
                        <a:ext cx="928062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8" name="Straight Arrow Connector 127">
                        <a:extLst>
                          <a:ext uri="{FF2B5EF4-FFF2-40B4-BE49-F238E27FC236}">
                            <a16:creationId xmlns:a16="http://schemas.microsoft.com/office/drawing/2014/main" id="{BB8FE7E0-EF68-42DE-AE6E-EB5295B82C00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H="1" flipV="1">
                        <a:off x="8118276" y="2941770"/>
                        <a:ext cx="18230" cy="1070282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29" name="Straight Arrow Connector 128">
                        <a:extLst>
                          <a:ext uri="{FF2B5EF4-FFF2-40B4-BE49-F238E27FC236}">
                            <a16:creationId xmlns:a16="http://schemas.microsoft.com/office/drawing/2014/main" id="{37286154-D195-4BE8-8062-18CBAFD0CD3C}"/>
                          </a:ext>
                        </a:extLst>
                      </p:cNvPr>
                      <p:cNvCxnSpPr>
                        <a:stCxn id="125" idx="2"/>
                      </p:cNvCxnSpPr>
                      <p:nvPr/>
                    </p:nvCxnSpPr>
                    <p:spPr bwMode="auto">
                      <a:xfrm flipH="1">
                        <a:off x="6741099" y="4475474"/>
                        <a:ext cx="972807" cy="42296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30" name="Straight Arrow Connector 129">
                        <a:extLst>
                          <a:ext uri="{FF2B5EF4-FFF2-40B4-BE49-F238E27FC236}">
                            <a16:creationId xmlns:a16="http://schemas.microsoft.com/office/drawing/2014/main" id="{9979A9F6-B33E-4092-90AA-61153B6A7EE0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H="1" flipV="1">
                        <a:off x="4159099" y="3020846"/>
                        <a:ext cx="44745" cy="912131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3296" name="TextBox 37">
                        <a:extLst>
                          <a:ext uri="{FF2B5EF4-FFF2-40B4-BE49-F238E27FC236}">
                            <a16:creationId xmlns:a16="http://schemas.microsoft.com/office/drawing/2014/main" id="{1DC83C7E-B4BD-4307-AA44-92C433E2400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06044" y="1649105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d</a:t>
                        </a:r>
                      </a:p>
                    </p:txBody>
                  </p:sp>
                  <p:sp>
                    <p:nvSpPr>
                      <p:cNvPr id="53297" name="TextBox 52">
                        <a:extLst>
                          <a:ext uri="{FF2B5EF4-FFF2-40B4-BE49-F238E27FC236}">
                            <a16:creationId xmlns:a16="http://schemas.microsoft.com/office/drawing/2014/main" id="{465484C6-DFC4-4C86-9569-FF9D0E39F173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96250" y="4875694"/>
                        <a:ext cx="34097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h</a:t>
                        </a:r>
                      </a:p>
                    </p:txBody>
                  </p:sp>
                  <p:sp>
                    <p:nvSpPr>
                      <p:cNvPr id="53298" name="TextBox 31">
                        <a:extLst>
                          <a:ext uri="{FF2B5EF4-FFF2-40B4-BE49-F238E27FC236}">
                            <a16:creationId xmlns:a16="http://schemas.microsoft.com/office/drawing/2014/main" id="{5F11EFFE-E98D-49FB-BB84-CA526DA9BB7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53242" y="4657268"/>
                        <a:ext cx="371820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299" name="TextBox 31">
                        <a:extLst>
                          <a:ext uri="{FF2B5EF4-FFF2-40B4-BE49-F238E27FC236}">
                            <a16:creationId xmlns:a16="http://schemas.microsoft.com/office/drawing/2014/main" id="{E42004B8-F51E-495F-AD4F-23628C92344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282033" y="3225282"/>
                        <a:ext cx="356777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00" name="TextBox 31">
                        <a:extLst>
                          <a:ext uri="{FF2B5EF4-FFF2-40B4-BE49-F238E27FC236}">
                            <a16:creationId xmlns:a16="http://schemas.microsoft.com/office/drawing/2014/main" id="{4B6A77C9-8DB1-46B5-B7B6-EA31CDF27B5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941343" y="1952289"/>
                        <a:ext cx="371820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3301" name="TextBox 44">
                        <a:extLst>
                          <a:ext uri="{FF2B5EF4-FFF2-40B4-BE49-F238E27FC236}">
                            <a16:creationId xmlns:a16="http://schemas.microsoft.com/office/drawing/2014/main" id="{BC1D929F-9F89-4C42-A639-0580EADA0BE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937247" y="3842972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02" name="TextBox 44">
                        <a:extLst>
                          <a:ext uri="{FF2B5EF4-FFF2-40B4-BE49-F238E27FC236}">
                            <a16:creationId xmlns:a16="http://schemas.microsoft.com/office/drawing/2014/main" id="{817C9A99-754D-4A9D-8436-F12B8F6534E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108967" y="2661299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3303" name="TextBox 19">
                        <a:extLst>
                          <a:ext uri="{FF2B5EF4-FFF2-40B4-BE49-F238E27FC236}">
                            <a16:creationId xmlns:a16="http://schemas.microsoft.com/office/drawing/2014/main" id="{07BA7C88-8778-48DE-8944-00DE4C8CA3C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742370" y="2247871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8/9</a:t>
                        </a:r>
                      </a:p>
                    </p:txBody>
                  </p:sp>
                  <p:sp>
                    <p:nvSpPr>
                      <p:cNvPr id="53304" name="TextBox 19">
                        <a:extLst>
                          <a:ext uri="{FF2B5EF4-FFF2-40B4-BE49-F238E27FC236}">
                            <a16:creationId xmlns:a16="http://schemas.microsoft.com/office/drawing/2014/main" id="{3B17D14E-F8CB-4E19-8A34-0D86E7EC89A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722258" y="4264877"/>
                        <a:ext cx="86215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 dirty="0"/>
                          <a:t>15/16</a:t>
                        </a:r>
                      </a:p>
                    </p:txBody>
                  </p:sp>
                </p:grpSp>
              </p:grpSp>
            </p:grpSp>
          </p:grpSp>
        </p:grpSp>
      </p:grpSp>
      <p:sp>
        <p:nvSpPr>
          <p:cNvPr id="53252" name="TextBox 171">
            <a:extLst>
              <a:ext uri="{FF2B5EF4-FFF2-40B4-BE49-F238E27FC236}">
                <a16:creationId xmlns:a16="http://schemas.microsoft.com/office/drawing/2014/main" id="{7434AD18-86FF-442E-8B35-38AC4C96B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262" y="1536411"/>
            <a:ext cx="4635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G</a:t>
            </a:r>
          </a:p>
        </p:txBody>
      </p:sp>
      <p:sp>
        <p:nvSpPr>
          <p:cNvPr id="53253" name="TextBox 172">
            <a:extLst>
              <a:ext uri="{FF2B5EF4-FFF2-40B4-BE49-F238E27FC236}">
                <a16:creationId xmlns:a16="http://schemas.microsoft.com/office/drawing/2014/main" id="{D956F06A-E444-40AD-9BB5-D92DE5042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194" y="4730617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G</a:t>
            </a:r>
            <a:r>
              <a:rPr lang="en-US" altLang="en-US" sz="2800" baseline="30000" dirty="0"/>
              <a:t>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7000F1-6276-7380-C2E9-582A1A332F27}"/>
              </a:ext>
            </a:extLst>
          </p:cNvPr>
          <p:cNvSpPr txBox="1"/>
          <p:nvPr/>
        </p:nvSpPr>
        <p:spPr>
          <a:xfrm>
            <a:off x="840831" y="3193413"/>
            <a:ext cx="32405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Example: Fig 22.9 p616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">
            <a:extLst>
              <a:ext uri="{FF2B5EF4-FFF2-40B4-BE49-F238E27FC236}">
                <a16:creationId xmlns:a16="http://schemas.microsoft.com/office/drawing/2014/main" id="{306544DA-FA29-4B59-91B6-A73D5DD46F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475" y="533400"/>
            <a:ext cx="5106988" cy="62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DDB18BF-83DE-42B8-BD53-968DC3918393}"/>
              </a:ext>
            </a:extLst>
          </p:cNvPr>
          <p:cNvSpPr/>
          <p:nvPr/>
        </p:nvSpPr>
        <p:spPr>
          <a:xfrm>
            <a:off x="3467100" y="68263"/>
            <a:ext cx="51054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5300" name="Group 4">
            <a:extLst>
              <a:ext uri="{FF2B5EF4-FFF2-40B4-BE49-F238E27FC236}">
                <a16:creationId xmlns:a16="http://schemas.microsoft.com/office/drawing/2014/main" id="{1EAE844C-D006-40AB-B194-F9748D7B3999}"/>
              </a:ext>
            </a:extLst>
          </p:cNvPr>
          <p:cNvGrpSpPr>
            <a:grpSpLocks/>
          </p:cNvGrpSpPr>
          <p:nvPr/>
        </p:nvGrpSpPr>
        <p:grpSpPr bwMode="auto">
          <a:xfrm>
            <a:off x="2476500" y="1143001"/>
            <a:ext cx="7010400" cy="3339731"/>
            <a:chOff x="1371600" y="1600200"/>
            <a:chExt cx="7318072" cy="3868773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E9156C3A-6A01-4AC5-A173-DFCEE63B876F}"/>
                </a:ext>
              </a:extLst>
            </p:cNvPr>
            <p:cNvCxnSpPr/>
            <p:nvPr/>
          </p:nvCxnSpPr>
          <p:spPr bwMode="auto">
            <a:xfrm flipH="1" flipV="1">
              <a:off x="1835608" y="2986786"/>
              <a:ext cx="69601" cy="10077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305" name="Group 6">
              <a:extLst>
                <a:ext uri="{FF2B5EF4-FFF2-40B4-BE49-F238E27FC236}">
                  <a16:creationId xmlns:a16="http://schemas.microsoft.com/office/drawing/2014/main" id="{D5A25A86-778E-496F-9565-F980440308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600" y="1600200"/>
              <a:ext cx="7318072" cy="3868773"/>
              <a:chOff x="1219200" y="182012"/>
              <a:chExt cx="7318072" cy="3868773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32B40CDD-873F-48A9-BB91-0BEDA8D9E0B9}"/>
                  </a:ext>
                </a:extLst>
              </p:cNvPr>
              <p:cNvCxnSpPr>
                <a:stCxn id="30" idx="4"/>
              </p:cNvCxnSpPr>
              <p:nvPr/>
            </p:nvCxnSpPr>
            <p:spPr bwMode="auto">
              <a:xfrm>
                <a:off x="6116144" y="1478489"/>
                <a:ext cx="53030" cy="1077638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307" name="Group 8">
                <a:extLst>
                  <a:ext uri="{FF2B5EF4-FFF2-40B4-BE49-F238E27FC236}">
                    <a16:creationId xmlns:a16="http://schemas.microsoft.com/office/drawing/2014/main" id="{7CEF0DFC-E194-4758-8BE3-C2EC38B334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9200" y="182012"/>
                <a:ext cx="7318072" cy="3868773"/>
                <a:chOff x="1447800" y="1447800"/>
                <a:chExt cx="7318072" cy="3868773"/>
              </a:xfrm>
            </p:grpSpPr>
            <p:cxnSp>
              <p:nvCxnSpPr>
                <p:cNvPr id="10" name="Straight Arrow Connector 9">
                  <a:extLst>
                    <a:ext uri="{FF2B5EF4-FFF2-40B4-BE49-F238E27FC236}">
                      <a16:creationId xmlns:a16="http://schemas.microsoft.com/office/drawing/2014/main" id="{F7DB68AE-88D5-475E-9EEF-A49BFACA3773}"/>
                    </a:ext>
                  </a:extLst>
                </p:cNvPr>
                <p:cNvCxnSpPr/>
                <p:nvPr/>
              </p:nvCxnSpPr>
              <p:spPr bwMode="auto">
                <a:xfrm>
                  <a:off x="4598085" y="4252235"/>
                  <a:ext cx="1368824" cy="1838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5309" name="Group 10">
                  <a:extLst>
                    <a:ext uri="{FF2B5EF4-FFF2-40B4-BE49-F238E27FC236}">
                      <a16:creationId xmlns:a16="http://schemas.microsoft.com/office/drawing/2014/main" id="{8785D816-475D-49D5-8F99-5E4D564226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47800" y="1447800"/>
                  <a:ext cx="7318072" cy="3868773"/>
                  <a:chOff x="1371600" y="1600200"/>
                  <a:chExt cx="7318072" cy="3868773"/>
                </a:xfrm>
              </p:grpSpPr>
              <p:cxnSp>
                <p:nvCxnSpPr>
                  <p:cNvPr id="12" name="Straight Arrow Connector 11">
                    <a:extLst>
                      <a:ext uri="{FF2B5EF4-FFF2-40B4-BE49-F238E27FC236}">
                        <a16:creationId xmlns:a16="http://schemas.microsoft.com/office/drawing/2014/main" id="{73BA6B38-74AC-4F69-8D74-89845A357FC3}"/>
                      </a:ext>
                    </a:extLst>
                  </p:cNvPr>
                  <p:cNvCxnSpPr>
                    <a:stCxn id="17" idx="6"/>
                  </p:cNvCxnSpPr>
                  <p:nvPr/>
                </p:nvCxnSpPr>
                <p:spPr bwMode="auto">
                  <a:xfrm flipV="1">
                    <a:off x="4579885" y="2497619"/>
                    <a:ext cx="1287623" cy="23907"/>
                  </a:xfrm>
                  <a:prstGeom prst="straightConnector1">
                    <a:avLst/>
                  </a:prstGeom>
                  <a:ln w="5715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5311" name="Group 12">
                    <a:extLst>
                      <a:ext uri="{FF2B5EF4-FFF2-40B4-BE49-F238E27FC236}">
                        <a16:creationId xmlns:a16="http://schemas.microsoft.com/office/drawing/2014/main" id="{C42FA5F4-7F26-4109-A075-BD94286D2FE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371600" y="1600200"/>
                    <a:ext cx="7318072" cy="3868773"/>
                    <a:chOff x="1371600" y="1615267"/>
                    <a:chExt cx="7318072" cy="3868773"/>
                  </a:xfrm>
                </p:grpSpPr>
                <p:cxnSp>
                  <p:nvCxnSpPr>
                    <p:cNvPr id="14" name="Straight Arrow Connector 13">
                      <a:extLst>
                        <a:ext uri="{FF2B5EF4-FFF2-40B4-BE49-F238E27FC236}">
                          <a16:creationId xmlns:a16="http://schemas.microsoft.com/office/drawing/2014/main" id="{EF1C0755-076B-4636-9DF1-79109F2DDD17}"/>
                        </a:ext>
                      </a:extLst>
                    </p:cNvPr>
                    <p:cNvCxnSpPr/>
                    <p:nvPr/>
                  </p:nvCxnSpPr>
                  <p:spPr bwMode="auto">
                    <a:xfrm flipH="1" flipV="1">
                      <a:off x="4609714" y="4662446"/>
                      <a:ext cx="1254480" cy="9194"/>
                    </a:xfrm>
                    <a:prstGeom prst="straightConnector1">
                      <a:avLst/>
                    </a:prstGeom>
                    <a:ln w="571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55313" name="Group 14">
                      <a:extLst>
                        <a:ext uri="{FF2B5EF4-FFF2-40B4-BE49-F238E27FC236}">
                          <a16:creationId xmlns:a16="http://schemas.microsoft.com/office/drawing/2014/main" id="{6CBA9BF6-027F-4E54-9750-796C1071282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371600" y="1615267"/>
                      <a:ext cx="7318072" cy="3868773"/>
                      <a:chOff x="1371600" y="1619548"/>
                      <a:chExt cx="7318072" cy="3868773"/>
                    </a:xfrm>
                  </p:grpSpPr>
                  <p:sp>
                    <p:nvSpPr>
                      <p:cNvPr id="16" name="Oval 15">
                        <a:extLst>
                          <a:ext uri="{FF2B5EF4-FFF2-40B4-BE49-F238E27FC236}">
                            <a16:creationId xmlns:a16="http://schemas.microsoft.com/office/drawing/2014/main" id="{277C933F-741B-4367-AE3D-1E7D89E712C2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383201" y="2081131"/>
                        <a:ext cx="913101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7" name="Oval 16">
                        <a:extLst>
                          <a:ext uri="{FF2B5EF4-FFF2-40B4-BE49-F238E27FC236}">
                            <a16:creationId xmlns:a16="http://schemas.microsoft.com/office/drawing/2014/main" id="{56A2CFC7-D36C-49B3-9EFD-BD47CFF220FA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665126" y="2082969"/>
                        <a:ext cx="914759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8" name="Oval 17">
                        <a:extLst>
                          <a:ext uri="{FF2B5EF4-FFF2-40B4-BE49-F238E27FC236}">
                            <a16:creationId xmlns:a16="http://schemas.microsoft.com/office/drawing/2014/main" id="{21A44C2F-065F-4D3B-8928-6D357C1D0B8B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1434573" y="399366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19" name="Oval 18">
                        <a:extLst>
                          <a:ext uri="{FF2B5EF4-FFF2-40B4-BE49-F238E27FC236}">
                            <a16:creationId xmlns:a16="http://schemas.microsoft.com/office/drawing/2014/main" id="{88B88404-3EC9-48E7-9C4C-4F3B595C8A0F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3746328" y="399366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5318" name="TextBox 14">
                        <a:extLst>
                          <a:ext uri="{FF2B5EF4-FFF2-40B4-BE49-F238E27FC236}">
                            <a16:creationId xmlns:a16="http://schemas.microsoft.com/office/drawing/2014/main" id="{1670FE27-4106-4325-8E89-62CA4309290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1676400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b</a:t>
                        </a:r>
                      </a:p>
                    </p:txBody>
                  </p:sp>
                  <p:sp>
                    <p:nvSpPr>
                      <p:cNvPr id="55319" name="TextBox 16">
                        <a:extLst>
                          <a:ext uri="{FF2B5EF4-FFF2-40B4-BE49-F238E27FC236}">
                            <a16:creationId xmlns:a16="http://schemas.microsoft.com/office/drawing/2014/main" id="{EA3A50A7-9BD5-4CF1-BC76-951BCD1A2B0C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79705" y="1690679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a</a:t>
                        </a:r>
                      </a:p>
                    </p:txBody>
                  </p:sp>
                  <p:sp>
                    <p:nvSpPr>
                      <p:cNvPr id="55320" name="TextBox 17">
                        <a:extLst>
                          <a:ext uri="{FF2B5EF4-FFF2-40B4-BE49-F238E27FC236}">
                            <a16:creationId xmlns:a16="http://schemas.microsoft.com/office/drawing/2014/main" id="{BB9F77B2-AA08-4D19-BD88-193A6FD9430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33229" y="4908551"/>
                        <a:ext cx="281459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f</a:t>
                        </a:r>
                      </a:p>
                    </p:txBody>
                  </p:sp>
                  <p:sp>
                    <p:nvSpPr>
                      <p:cNvPr id="55321" name="TextBox 18">
                        <a:extLst>
                          <a:ext uri="{FF2B5EF4-FFF2-40B4-BE49-F238E27FC236}">
                            <a16:creationId xmlns:a16="http://schemas.microsoft.com/office/drawing/2014/main" id="{CD148086-4701-4041-B5D1-6B0E7A97643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702187" y="4953524"/>
                        <a:ext cx="371820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e</a:t>
                        </a:r>
                      </a:p>
                    </p:txBody>
                  </p:sp>
                  <p:sp>
                    <p:nvSpPr>
                      <p:cNvPr id="55322" name="TextBox 19">
                        <a:extLst>
                          <a:ext uri="{FF2B5EF4-FFF2-40B4-BE49-F238E27FC236}">
                            <a16:creationId xmlns:a16="http://schemas.microsoft.com/office/drawing/2014/main" id="{91FEA54A-1232-40EC-9E86-3DAC06EC5A1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21365" y="2312045"/>
                        <a:ext cx="84223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11/16</a:t>
                        </a:r>
                      </a:p>
                    </p:txBody>
                  </p:sp>
                  <p:sp>
                    <p:nvSpPr>
                      <p:cNvPr id="55323" name="TextBox 19">
                        <a:extLst>
                          <a:ext uri="{FF2B5EF4-FFF2-40B4-BE49-F238E27FC236}">
                            <a16:creationId xmlns:a16="http://schemas.microsoft.com/office/drawing/2014/main" id="{C800513E-E772-4E5B-89E0-63BEDB330BBA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690186" y="2304405"/>
                        <a:ext cx="862113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12/15</a:t>
                        </a:r>
                      </a:p>
                    </p:txBody>
                  </p:sp>
                  <p:sp>
                    <p:nvSpPr>
                      <p:cNvPr id="55324" name="TextBox 19">
                        <a:extLst>
                          <a:ext uri="{FF2B5EF4-FFF2-40B4-BE49-F238E27FC236}">
                            <a16:creationId xmlns:a16="http://schemas.microsoft.com/office/drawing/2014/main" id="{133FCCDE-E740-43D3-9A52-B351936180BA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438125" y="4236797"/>
                        <a:ext cx="862113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13/14</a:t>
                        </a:r>
                      </a:p>
                    </p:txBody>
                  </p:sp>
                  <p:sp>
                    <p:nvSpPr>
                      <p:cNvPr id="55325" name="TextBox 19">
                        <a:extLst>
                          <a:ext uri="{FF2B5EF4-FFF2-40B4-BE49-F238E27FC236}">
                            <a16:creationId xmlns:a16="http://schemas.microsoft.com/office/drawing/2014/main" id="{70DA88F9-545C-4BE0-9CBE-2D0CE826542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952831" y="4220517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7/8</a:t>
                        </a:r>
                      </a:p>
                    </p:txBody>
                  </p:sp>
                  <p:cxnSp>
                    <p:nvCxnSpPr>
                      <p:cNvPr id="28" name="Straight Arrow Connector 27">
                        <a:extLst>
                          <a:ext uri="{FF2B5EF4-FFF2-40B4-BE49-F238E27FC236}">
                            <a16:creationId xmlns:a16="http://schemas.microsoft.com/office/drawing/2014/main" id="{3038B988-87C4-4885-93D1-1DF460243D25}"/>
                          </a:ext>
                        </a:extLst>
                      </p:cNvPr>
                      <p:cNvCxnSpPr>
                        <a:endCxn id="19" idx="2"/>
                      </p:cNvCxnSpPr>
                      <p:nvPr/>
                    </p:nvCxnSpPr>
                    <p:spPr bwMode="auto">
                      <a:xfrm flipV="1">
                        <a:off x="2452076" y="4451567"/>
                        <a:ext cx="1294252" cy="14712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Straight Arrow Connector 28">
                        <a:extLst>
                          <a:ext uri="{FF2B5EF4-FFF2-40B4-BE49-F238E27FC236}">
                            <a16:creationId xmlns:a16="http://schemas.microsoft.com/office/drawing/2014/main" id="{5ED99097-334C-486F-A0A8-7F7E69B01AE9}"/>
                          </a:ext>
                        </a:extLst>
                      </p:cNvPr>
                      <p:cNvCxnSpPr>
                        <a:endCxn id="18" idx="7"/>
                      </p:cNvCxnSpPr>
                      <p:nvPr/>
                    </p:nvCxnSpPr>
                    <p:spPr bwMode="auto">
                      <a:xfrm flipH="1">
                        <a:off x="2215101" y="2871889"/>
                        <a:ext cx="1552770" cy="1256018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0" name="Oval 29">
                        <a:extLst>
                          <a:ext uri="{FF2B5EF4-FFF2-40B4-BE49-F238E27FC236}">
                            <a16:creationId xmlns:a16="http://schemas.microsoft.com/office/drawing/2014/main" id="{BE8A4BCA-772F-4832-9A9B-9E5F10BB41B0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22764" y="2003894"/>
                        <a:ext cx="889902" cy="91213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31" name="Oval 30">
                        <a:extLst>
                          <a:ext uri="{FF2B5EF4-FFF2-40B4-BE49-F238E27FC236}">
                            <a16:creationId xmlns:a16="http://schemas.microsoft.com/office/drawing/2014/main" id="{1A67B9D5-AE86-464F-AAF4-536066E25BA2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5864194" y="3988146"/>
                        <a:ext cx="914759" cy="91397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55330" name="TextBox 19">
                        <a:extLst>
                          <a:ext uri="{FF2B5EF4-FFF2-40B4-BE49-F238E27FC236}">
                            <a16:creationId xmlns:a16="http://schemas.microsoft.com/office/drawing/2014/main" id="{0B055179-81BB-455F-8AAA-E40E9FA5633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99301" y="2234966"/>
                        <a:ext cx="713184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1/10</a:t>
                        </a:r>
                      </a:p>
                    </p:txBody>
                  </p:sp>
                  <p:sp>
                    <p:nvSpPr>
                      <p:cNvPr id="55331" name="TextBox 19">
                        <a:extLst>
                          <a:ext uri="{FF2B5EF4-FFF2-40B4-BE49-F238E27FC236}">
                            <a16:creationId xmlns:a16="http://schemas.microsoft.com/office/drawing/2014/main" id="{83F978DC-B26B-4B12-9E4E-EC41CC1C4678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978443" y="4202566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6/9</a:t>
                        </a:r>
                      </a:p>
                    </p:txBody>
                  </p:sp>
                  <p:sp>
                    <p:nvSpPr>
                      <p:cNvPr id="55332" name="TextBox 31">
                        <a:extLst>
                          <a:ext uri="{FF2B5EF4-FFF2-40B4-BE49-F238E27FC236}">
                            <a16:creationId xmlns:a16="http://schemas.microsoft.com/office/drawing/2014/main" id="{609E770D-E4E9-40F8-924B-8DF3D049818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737430" y="2152344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33" name="TextBox 44">
                        <a:extLst>
                          <a:ext uri="{FF2B5EF4-FFF2-40B4-BE49-F238E27FC236}">
                            <a16:creationId xmlns:a16="http://schemas.microsoft.com/office/drawing/2014/main" id="{9129AA96-D385-477B-8D48-BA415ADA1B1E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371600" y="3246532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5334" name="TextBox 45">
                        <a:extLst>
                          <a:ext uri="{FF2B5EF4-FFF2-40B4-BE49-F238E27FC236}">
                            <a16:creationId xmlns:a16="http://schemas.microsoft.com/office/drawing/2014/main" id="{50DBACA9-86E0-45A8-A176-1BFDA3BD9F6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580969" y="3110865"/>
                        <a:ext cx="32734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35" name="TextBox 47">
                        <a:extLst>
                          <a:ext uri="{FF2B5EF4-FFF2-40B4-BE49-F238E27FC236}">
                            <a16:creationId xmlns:a16="http://schemas.microsoft.com/office/drawing/2014/main" id="{DB565BAE-8800-4D35-B500-DAA3766EA651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371686" y="3295531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36" name="TextBox 37">
                        <a:extLst>
                          <a:ext uri="{FF2B5EF4-FFF2-40B4-BE49-F238E27FC236}">
                            <a16:creationId xmlns:a16="http://schemas.microsoft.com/office/drawing/2014/main" id="{3DBBEC83-F233-423C-BCDB-5B097BA8AA2E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67049" y="1619548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c</a:t>
                        </a:r>
                      </a:p>
                    </p:txBody>
                  </p:sp>
                  <p:sp>
                    <p:nvSpPr>
                      <p:cNvPr id="55337" name="TextBox 52">
                        <a:extLst>
                          <a:ext uri="{FF2B5EF4-FFF2-40B4-BE49-F238E27FC236}">
                            <a16:creationId xmlns:a16="http://schemas.microsoft.com/office/drawing/2014/main" id="{5CE56B98-DCC4-45AB-9F39-D7635324D3CB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150563" y="4908551"/>
                        <a:ext cx="340975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g</a:t>
                        </a:r>
                      </a:p>
                    </p:txBody>
                  </p:sp>
                  <p:cxnSp>
                    <p:nvCxnSpPr>
                      <p:cNvPr id="40" name="Straight Arrow Connector 39">
                        <a:extLst>
                          <a:ext uri="{FF2B5EF4-FFF2-40B4-BE49-F238E27FC236}">
                            <a16:creationId xmlns:a16="http://schemas.microsoft.com/office/drawing/2014/main" id="{1C667364-DF7E-4611-9F1A-1ECC333CA7C7}"/>
                          </a:ext>
                        </a:extLst>
                      </p:cNvPr>
                      <p:cNvCxnSpPr>
                        <a:stCxn id="16" idx="6"/>
                        <a:endCxn id="17" idx="2"/>
                      </p:cNvCxnSpPr>
                      <p:nvPr/>
                    </p:nvCxnSpPr>
                    <p:spPr bwMode="auto">
                      <a:xfrm>
                        <a:off x="2296302" y="2539035"/>
                        <a:ext cx="1368824" cy="184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1" name="Oval 40">
                        <a:extLst>
                          <a:ext uri="{FF2B5EF4-FFF2-40B4-BE49-F238E27FC236}">
                            <a16:creationId xmlns:a16="http://schemas.microsoft.com/office/drawing/2014/main" id="{F421C9D6-0FF3-4B57-92ED-2894C9E34458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581024" y="2044351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sp>
                    <p:nvSpPr>
                      <p:cNvPr id="42" name="Oval 41">
                        <a:extLst>
                          <a:ext uri="{FF2B5EF4-FFF2-40B4-BE49-F238E27FC236}">
                            <a16:creationId xmlns:a16="http://schemas.microsoft.com/office/drawing/2014/main" id="{B3F4C0F9-B10E-4966-807E-106F49F3CA7D}"/>
                          </a:ext>
                        </a:extLst>
                      </p:cNvPr>
                      <p:cNvSpPr/>
                      <p:nvPr/>
                    </p:nvSpPr>
                    <p:spPr bwMode="auto">
                      <a:xfrm>
                        <a:off x="7774913" y="4012053"/>
                        <a:ext cx="914759" cy="913969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n-US"/>
                      </a:p>
                    </p:txBody>
                  </p:sp>
                  <p:cxnSp>
                    <p:nvCxnSpPr>
                      <p:cNvPr id="43" name="Straight Arrow Connector 42">
                        <a:extLst>
                          <a:ext uri="{FF2B5EF4-FFF2-40B4-BE49-F238E27FC236}">
                            <a16:creationId xmlns:a16="http://schemas.microsoft.com/office/drawing/2014/main" id="{D12D5C39-8586-4F03-B79E-D8F39AEBF4DB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V="1">
                        <a:off x="6661293" y="2303646"/>
                        <a:ext cx="1035733" cy="3678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Straight Arrow Connector 43">
                        <a:extLst>
                          <a:ext uri="{FF2B5EF4-FFF2-40B4-BE49-F238E27FC236}">
                            <a16:creationId xmlns:a16="http://schemas.microsoft.com/office/drawing/2014/main" id="{1B17D3B8-D2BE-40DC-AD46-264E9FB13886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 flipH="1" flipV="1">
                        <a:off x="6661293" y="2647535"/>
                        <a:ext cx="928016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5" name="Straight Arrow Connector 44">
                        <a:extLst>
                          <a:ext uri="{FF2B5EF4-FFF2-40B4-BE49-F238E27FC236}">
                            <a16:creationId xmlns:a16="http://schemas.microsoft.com/office/drawing/2014/main" id="{02AD71EE-C732-455A-84BC-CB6B8EE70410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>
                        <a:off x="8096404" y="3004296"/>
                        <a:ext cx="56344" cy="1051893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6" name="Straight Arrow Connector 45">
                        <a:extLst>
                          <a:ext uri="{FF2B5EF4-FFF2-40B4-BE49-F238E27FC236}">
                            <a16:creationId xmlns:a16="http://schemas.microsoft.com/office/drawing/2014/main" id="{23259E0A-A8C8-4951-95BB-211D3BEF7DE4}"/>
                          </a:ext>
                        </a:extLst>
                      </p:cNvPr>
                      <p:cNvCxnSpPr/>
                      <p:nvPr/>
                    </p:nvCxnSpPr>
                    <p:spPr bwMode="auto">
                      <a:xfrm>
                        <a:off x="6848554" y="4526965"/>
                        <a:ext cx="962816" cy="0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Straight Arrow Connector 46">
                        <a:extLst>
                          <a:ext uri="{FF2B5EF4-FFF2-40B4-BE49-F238E27FC236}">
                            <a16:creationId xmlns:a16="http://schemas.microsoft.com/office/drawing/2014/main" id="{D0F5A280-AAAE-4F29-923E-333097BC647D}"/>
                          </a:ext>
                        </a:extLst>
                      </p:cNvPr>
                      <p:cNvCxnSpPr>
                        <a:endCxn id="19" idx="0"/>
                      </p:cNvCxnSpPr>
                      <p:nvPr/>
                    </p:nvCxnSpPr>
                    <p:spPr bwMode="auto">
                      <a:xfrm>
                        <a:off x="4145706" y="3015329"/>
                        <a:ext cx="58002" cy="978334"/>
                      </a:xfrm>
                      <a:prstGeom prst="straightConnector1">
                        <a:avLst/>
                      </a:prstGeom>
                      <a:ln w="57150">
                        <a:solidFill>
                          <a:schemeClr val="tx1"/>
                        </a:solidFill>
                        <a:tailEnd type="triangl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55346" name="TextBox 37">
                        <a:extLst>
                          <a:ext uri="{FF2B5EF4-FFF2-40B4-BE49-F238E27FC236}">
                            <a16:creationId xmlns:a16="http://schemas.microsoft.com/office/drawing/2014/main" id="{5B873F80-6216-402F-B3F0-2B46038221D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06044" y="1649105"/>
                        <a:ext cx="375524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d</a:t>
                        </a:r>
                      </a:p>
                    </p:txBody>
                  </p:sp>
                  <p:sp>
                    <p:nvSpPr>
                      <p:cNvPr id="55347" name="TextBox 52">
                        <a:extLst>
                          <a:ext uri="{FF2B5EF4-FFF2-40B4-BE49-F238E27FC236}">
                            <a16:creationId xmlns:a16="http://schemas.microsoft.com/office/drawing/2014/main" id="{4281C971-FCEB-4D03-95F7-E32C794C9F20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096250" y="4875694"/>
                        <a:ext cx="340975" cy="534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400"/>
                          <a:t>h</a:t>
                        </a:r>
                      </a:p>
                    </p:txBody>
                  </p:sp>
                  <p:sp>
                    <p:nvSpPr>
                      <p:cNvPr id="55348" name="TextBox 31">
                        <a:extLst>
                          <a:ext uri="{FF2B5EF4-FFF2-40B4-BE49-F238E27FC236}">
                            <a16:creationId xmlns:a16="http://schemas.microsoft.com/office/drawing/2014/main" id="{A72E6C6E-CB71-4578-B951-624BCA85333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053242" y="4657268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49" name="TextBox 31">
                        <a:extLst>
                          <a:ext uri="{FF2B5EF4-FFF2-40B4-BE49-F238E27FC236}">
                            <a16:creationId xmlns:a16="http://schemas.microsoft.com/office/drawing/2014/main" id="{1D32FFD2-9D87-4208-B86E-D10D9017F73D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153400" y="3280005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50" name="TextBox 31">
                        <a:extLst>
                          <a:ext uri="{FF2B5EF4-FFF2-40B4-BE49-F238E27FC236}">
                            <a16:creationId xmlns:a16="http://schemas.microsoft.com/office/drawing/2014/main" id="{C99B16EC-13E9-4B66-B05D-E8C12C6389E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6941343" y="1952289"/>
                        <a:ext cx="356759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T</a:t>
                        </a:r>
                      </a:p>
                    </p:txBody>
                  </p:sp>
                  <p:sp>
                    <p:nvSpPr>
                      <p:cNvPr id="55351" name="TextBox 44">
                        <a:extLst>
                          <a:ext uri="{FF2B5EF4-FFF2-40B4-BE49-F238E27FC236}">
                            <a16:creationId xmlns:a16="http://schemas.microsoft.com/office/drawing/2014/main" id="{A860CCF6-A982-4BB6-ACFF-EB851891883F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937247" y="3842972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5352" name="TextBox 44">
                        <a:extLst>
                          <a:ext uri="{FF2B5EF4-FFF2-40B4-BE49-F238E27FC236}">
                            <a16:creationId xmlns:a16="http://schemas.microsoft.com/office/drawing/2014/main" id="{405E9DEE-D5DF-4D63-9693-5DA2402BBE3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108967" y="2661299"/>
                        <a:ext cx="308105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B</a:t>
                        </a:r>
                      </a:p>
                    </p:txBody>
                  </p:sp>
                  <p:sp>
                    <p:nvSpPr>
                      <p:cNvPr id="55353" name="TextBox 19">
                        <a:extLst>
                          <a:ext uri="{FF2B5EF4-FFF2-40B4-BE49-F238E27FC236}">
                            <a16:creationId xmlns:a16="http://schemas.microsoft.com/office/drawing/2014/main" id="{DC85ECF6-9327-4600-88E5-9C72E2C885A7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742370" y="2247871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2/5</a:t>
                        </a:r>
                      </a:p>
                    </p:txBody>
                  </p:sp>
                  <p:sp>
                    <p:nvSpPr>
                      <p:cNvPr id="55354" name="TextBox 19">
                        <a:extLst>
                          <a:ext uri="{FF2B5EF4-FFF2-40B4-BE49-F238E27FC236}">
                            <a16:creationId xmlns:a16="http://schemas.microsoft.com/office/drawing/2014/main" id="{305C8CF5-4779-4AB5-9375-3C2EFBDF5C94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889430" y="4257700"/>
                        <a:ext cx="564256" cy="463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en-US" altLang="en-US" sz="2000"/>
                          <a:t>3/4</a:t>
                        </a:r>
                      </a:p>
                    </p:txBody>
                  </p:sp>
                </p:grpSp>
              </p:grpSp>
            </p:grpSp>
          </p:grpSp>
        </p:grpSp>
      </p:grpSp>
      <p:sp>
        <p:nvSpPr>
          <p:cNvPr id="55301" name="TextBox 58">
            <a:extLst>
              <a:ext uri="{FF2B5EF4-FFF2-40B4-BE49-F238E27FC236}">
                <a16:creationId xmlns:a16="http://schemas.microsoft.com/office/drawing/2014/main" id="{2F98334F-A85F-4D13-B6DB-786F505D1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013" y="1257301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G</a:t>
            </a:r>
          </a:p>
        </p:txBody>
      </p:sp>
      <p:sp>
        <p:nvSpPr>
          <p:cNvPr id="55302" name="TextBox 59">
            <a:extLst>
              <a:ext uri="{FF2B5EF4-FFF2-40B4-BE49-F238E27FC236}">
                <a16:creationId xmlns:a16="http://schemas.microsoft.com/office/drawing/2014/main" id="{0AB3BA94-395D-444A-91C8-D599465A0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950" y="1260476"/>
            <a:ext cx="463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G</a:t>
            </a:r>
          </a:p>
        </p:txBody>
      </p:sp>
      <p:sp>
        <p:nvSpPr>
          <p:cNvPr id="55303" name="TextBox 60">
            <a:extLst>
              <a:ext uri="{FF2B5EF4-FFF2-40B4-BE49-F238E27FC236}">
                <a16:creationId xmlns:a16="http://schemas.microsoft.com/office/drawing/2014/main" id="{663296D7-6CA8-423D-BAB1-AB6BCF32B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2951" y="4800601"/>
            <a:ext cx="942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SCC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87680" y="1905506"/>
            <a:ext cx="113995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</a:t>
            </a:r>
            <a:r>
              <a:rPr lang="en-US" altLang="en-US" sz="2400">
                <a:solidFill>
                  <a:prstClr val="black"/>
                </a:solidFill>
              </a:rPr>
              <a:t>19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 22.5-2 text p 620	 SCCs on graph in Fig 22.6 p611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Perform DFS Perform a DFS using alphabetical order to resolve ambiguities in order of discovery of new vertecies and choosing new sources. Mark each vertex with d[v] and f[v]. Construct the transpose graph. Find SCCs and draw G</a:t>
            </a:r>
            <a:r>
              <a:rPr kumimoji="0" lang="pt-BR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scc</a:t>
            </a:r>
            <a:r>
              <a:rPr kumimoji="0" lang="pt-BR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altLang="en-US" sz="2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most common mistakes in DFS</a:t>
            </a:r>
            <a:r>
              <a:rPr kumimoji="0" lang="pt-BR" alt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are (1) f</a:t>
            </a:r>
            <a:r>
              <a:rPr lang="pt-BR" altLang="en-US" sz="2400" dirty="0">
                <a:solidFill>
                  <a:prstClr val="black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ailure to use alphabetical order to remove abiguity in discovery of vertices and choice of next source, and failure to detect the opportunity to discovery new vertices while beack tracking .</a:t>
            </a:r>
            <a:endParaRPr kumimoji="0" lang="pt-BR" altLang="en-US" sz="24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1F730F-18C9-18FC-28FC-2FBCF2BD4357}"/>
              </a:ext>
            </a:extLst>
          </p:cNvPr>
          <p:cNvSpPr txBox="1"/>
          <p:nvPr/>
        </p:nvSpPr>
        <p:spPr>
          <a:xfrm>
            <a:off x="3596640" y="2877312"/>
            <a:ext cx="4738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Another example of finding SCCs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on board</a:t>
            </a:r>
          </a:p>
        </p:txBody>
      </p:sp>
    </p:spTree>
    <p:extLst>
      <p:ext uri="{BB962C8B-B14F-4D97-AF65-F5344CB8AC3E}">
        <p14:creationId xmlns:p14="http://schemas.microsoft.com/office/powerpoint/2010/main" val="2052587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51">
            <a:extLst>
              <a:ext uri="{FF2B5EF4-FFF2-40B4-BE49-F238E27FC236}">
                <a16:creationId xmlns:a16="http://schemas.microsoft.com/office/drawing/2014/main" id="{98A7F742-2950-49DE-BFD9-81ECF386EAD4}"/>
              </a:ext>
            </a:extLst>
          </p:cNvPr>
          <p:cNvGrpSpPr>
            <a:grpSpLocks/>
          </p:cNvGrpSpPr>
          <p:nvPr/>
        </p:nvGrpSpPr>
        <p:grpSpPr bwMode="auto">
          <a:xfrm>
            <a:off x="2363788" y="3522663"/>
            <a:ext cx="5202912" cy="3048000"/>
            <a:chOff x="1219200" y="472158"/>
            <a:chExt cx="7152385" cy="4427538"/>
          </a:xfrm>
        </p:grpSpPr>
        <p:grpSp>
          <p:nvGrpSpPr>
            <p:cNvPr id="56386" name="Group 52">
              <a:extLst>
                <a:ext uri="{FF2B5EF4-FFF2-40B4-BE49-F238E27FC236}">
                  <a16:creationId xmlns:a16="http://schemas.microsoft.com/office/drawing/2014/main" id="{76783553-1445-4287-96A1-67BCE90575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19200" y="472158"/>
              <a:ext cx="7152385" cy="4427538"/>
              <a:chOff x="976313" y="1219200"/>
              <a:chExt cx="7152385" cy="4427538"/>
            </a:xfrm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33D650CE-C611-4921-9001-B1B222780946}"/>
                  </a:ext>
                </a:extLst>
              </p:cNvPr>
              <p:cNvSpPr/>
              <p:nvPr/>
            </p:nvSpPr>
            <p:spPr>
              <a:xfrm>
                <a:off x="1447694" y="1219200"/>
                <a:ext cx="914391" cy="91548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33DF757B-8045-49A1-8F71-42BDECE56B00}"/>
                  </a:ext>
                </a:extLst>
              </p:cNvPr>
              <p:cNvSpPr/>
              <p:nvPr/>
            </p:nvSpPr>
            <p:spPr>
              <a:xfrm>
                <a:off x="1447694" y="3050171"/>
                <a:ext cx="914391" cy="9131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6E539A62-6894-4F5D-ACF4-70AEFE15F0BE}"/>
                  </a:ext>
                </a:extLst>
              </p:cNvPr>
              <p:cNvSpPr/>
              <p:nvPr/>
            </p:nvSpPr>
            <p:spPr>
              <a:xfrm>
                <a:off x="1447694" y="4731252"/>
                <a:ext cx="914391" cy="91548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4F523EC6-0D6C-4BCE-AFCE-3E2A40144129}"/>
                  </a:ext>
                </a:extLst>
              </p:cNvPr>
              <p:cNvSpPr/>
              <p:nvPr/>
            </p:nvSpPr>
            <p:spPr>
              <a:xfrm>
                <a:off x="6665617" y="4613646"/>
                <a:ext cx="914392" cy="91318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E6FE01E-4594-4B7D-A3D2-1A8EFA4D2C59}"/>
                  </a:ext>
                </a:extLst>
              </p:cNvPr>
              <p:cNvSpPr/>
              <p:nvPr/>
            </p:nvSpPr>
            <p:spPr>
              <a:xfrm>
                <a:off x="6512855" y="2939483"/>
                <a:ext cx="914392" cy="91548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E99A373D-D0F8-4867-9EE0-234767C34A4E}"/>
                  </a:ext>
                </a:extLst>
              </p:cNvPr>
              <p:cNvSpPr/>
              <p:nvPr/>
            </p:nvSpPr>
            <p:spPr>
              <a:xfrm>
                <a:off x="6453933" y="1274544"/>
                <a:ext cx="914391" cy="8693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1E029EAC-43A3-4050-A2D4-AB5611B05605}"/>
                  </a:ext>
                </a:extLst>
              </p:cNvPr>
              <p:cNvCxnSpPr>
                <a:stCxn id="57" idx="0"/>
                <a:endCxn id="56" idx="4"/>
              </p:cNvCxnSpPr>
              <p:nvPr/>
            </p:nvCxnSpPr>
            <p:spPr>
              <a:xfrm flipV="1">
                <a:off x="1905981" y="2134685"/>
                <a:ext cx="0" cy="915486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6396" name="Group 30">
                <a:extLst>
                  <a:ext uri="{FF2B5EF4-FFF2-40B4-BE49-F238E27FC236}">
                    <a16:creationId xmlns:a16="http://schemas.microsoft.com/office/drawing/2014/main" id="{AA43753B-12D4-4BA3-9617-4432F12C46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00500" y="2001838"/>
                <a:ext cx="914400" cy="2741612"/>
                <a:chOff x="4076700" y="1981200"/>
                <a:chExt cx="914400" cy="2741629"/>
              </a:xfrm>
            </p:grpSpPr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4618A18A-6667-4562-AD5D-A78C8C9D8C33}"/>
                    </a:ext>
                  </a:extLst>
                </p:cNvPr>
                <p:cNvSpPr/>
                <p:nvPr/>
              </p:nvSpPr>
              <p:spPr>
                <a:xfrm>
                  <a:off x="4077207" y="3806669"/>
                  <a:ext cx="914390" cy="91549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9" name="Oval 98">
                  <a:extLst>
                    <a:ext uri="{FF2B5EF4-FFF2-40B4-BE49-F238E27FC236}">
                      <a16:creationId xmlns:a16="http://schemas.microsoft.com/office/drawing/2014/main" id="{B1B89849-B8F5-4646-B643-D36ED45A9D4A}"/>
                    </a:ext>
                  </a:extLst>
                </p:cNvPr>
                <p:cNvSpPr/>
                <p:nvPr/>
              </p:nvSpPr>
              <p:spPr>
                <a:xfrm>
                  <a:off x="4077207" y="1980298"/>
                  <a:ext cx="914390" cy="91549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0" name="Straight Arrow Connector 99">
                  <a:extLst>
                    <a:ext uri="{FF2B5EF4-FFF2-40B4-BE49-F238E27FC236}">
                      <a16:creationId xmlns:a16="http://schemas.microsoft.com/office/drawing/2014/main" id="{74340099-3FE7-4395-8293-7A865B5A5047}"/>
                    </a:ext>
                  </a:extLst>
                </p:cNvPr>
                <p:cNvCxnSpPr>
                  <a:endCxn id="99" idx="4"/>
                </p:cNvCxnSpPr>
                <p:nvPr/>
              </p:nvCxnSpPr>
              <p:spPr>
                <a:xfrm flipV="1">
                  <a:off x="4511488" y="2895790"/>
                  <a:ext cx="24006" cy="876289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66FC6AF3-D7F9-4297-B8CF-2A5E2A6BB086}"/>
                  </a:ext>
                </a:extLst>
              </p:cNvPr>
              <p:cNvCxnSpPr>
                <a:endCxn id="58" idx="0"/>
              </p:cNvCxnSpPr>
              <p:nvPr/>
            </p:nvCxnSpPr>
            <p:spPr>
              <a:xfrm flipH="1">
                <a:off x="1905981" y="3977187"/>
                <a:ext cx="10911" cy="75406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91A69D90-F26D-4115-B466-7B3788C9AD0E}"/>
                  </a:ext>
                </a:extLst>
              </p:cNvPr>
              <p:cNvCxnSpPr/>
              <p:nvPr/>
            </p:nvCxnSpPr>
            <p:spPr>
              <a:xfrm>
                <a:off x="7023517" y="3857275"/>
                <a:ext cx="21823" cy="81402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903C371A-F6E1-48EA-A284-D3CC6F74FEEE}"/>
                  </a:ext>
                </a:extLst>
              </p:cNvPr>
              <p:cNvCxnSpPr>
                <a:stCxn id="61" idx="4"/>
                <a:endCxn id="60" idx="0"/>
              </p:cNvCxnSpPr>
              <p:nvPr/>
            </p:nvCxnSpPr>
            <p:spPr>
              <a:xfrm>
                <a:off x="6912220" y="2143909"/>
                <a:ext cx="58922" cy="79557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5F54D706-E2C7-4681-952B-701125880A05}"/>
                  </a:ext>
                </a:extLst>
              </p:cNvPr>
              <p:cNvCxnSpPr/>
              <p:nvPr/>
            </p:nvCxnSpPr>
            <p:spPr>
              <a:xfrm flipH="1" flipV="1">
                <a:off x="2305344" y="1827986"/>
                <a:ext cx="1741490" cy="60186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70DA28D5-A7F8-4323-88E5-0E0BD1899423}"/>
                  </a:ext>
                </a:extLst>
              </p:cNvPr>
              <p:cNvCxnSpPr>
                <a:stCxn id="59" idx="2"/>
              </p:cNvCxnSpPr>
              <p:nvPr/>
            </p:nvCxnSpPr>
            <p:spPr>
              <a:xfrm flipH="1" flipV="1">
                <a:off x="4913216" y="4445306"/>
                <a:ext cx="1752401" cy="62492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CA277610-E6B3-4106-BD11-4B9EC1F17EFB}"/>
                  </a:ext>
                </a:extLst>
              </p:cNvPr>
              <p:cNvCxnSpPr/>
              <p:nvPr/>
            </p:nvCxnSpPr>
            <p:spPr>
              <a:xfrm flipH="1" flipV="1">
                <a:off x="4863022" y="2665067"/>
                <a:ext cx="1558176" cy="696415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B7989492-B9E7-4649-B6A6-F34227586FC3}"/>
                  </a:ext>
                </a:extLst>
              </p:cNvPr>
              <p:cNvCxnSpPr/>
              <p:nvPr/>
            </p:nvCxnSpPr>
            <p:spPr>
              <a:xfrm flipH="1" flipV="1">
                <a:off x="2296615" y="3668182"/>
                <a:ext cx="1717486" cy="544218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429437C5-CF1C-457F-AC25-879A4A76E288}"/>
                  </a:ext>
                </a:extLst>
              </p:cNvPr>
              <p:cNvCxnSpPr/>
              <p:nvPr/>
            </p:nvCxnSpPr>
            <p:spPr>
              <a:xfrm flipV="1">
                <a:off x="4991779" y="1885636"/>
                <a:ext cx="1492706" cy="41969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92783907-6B10-47D4-9C48-BDB57A947B81}"/>
                  </a:ext>
                </a:extLst>
              </p:cNvPr>
              <p:cNvCxnSpPr>
                <a:stCxn id="56387" idx="3"/>
              </p:cNvCxnSpPr>
              <p:nvPr/>
            </p:nvCxnSpPr>
            <p:spPr>
              <a:xfrm flipV="1">
                <a:off x="2447196" y="4613646"/>
                <a:ext cx="1610551" cy="6064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406" name="TextBox 33">
                <a:extLst>
                  <a:ext uri="{FF2B5EF4-FFF2-40B4-BE49-F238E27FC236}">
                    <a16:creationId xmlns:a16="http://schemas.microsoft.com/office/drawing/2014/main" id="{72930043-C0C6-4366-A373-3504B1ED61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5049" y="1487487"/>
                <a:ext cx="489648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a</a:t>
                </a:r>
              </a:p>
            </p:txBody>
          </p:sp>
          <p:sp>
            <p:nvSpPr>
              <p:cNvPr id="56407" name="TextBox 35">
                <a:extLst>
                  <a:ext uri="{FF2B5EF4-FFF2-40B4-BE49-F238E27FC236}">
                    <a16:creationId xmlns:a16="http://schemas.microsoft.com/office/drawing/2014/main" id="{770191B1-574A-418D-AFBF-C6F63641D1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2750" y="1381129"/>
                <a:ext cx="280837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56408" name="TextBox 36">
                <a:extLst>
                  <a:ext uri="{FF2B5EF4-FFF2-40B4-BE49-F238E27FC236}">
                    <a16:creationId xmlns:a16="http://schemas.microsoft.com/office/drawing/2014/main" id="{C9CFC717-F011-4D4B-875B-C00F45324E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6325" y="3132138"/>
                <a:ext cx="489648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e</a:t>
                </a:r>
              </a:p>
            </p:txBody>
          </p:sp>
          <p:sp>
            <p:nvSpPr>
              <p:cNvPr id="56409" name="TextBox 37">
                <a:extLst>
                  <a:ext uri="{FF2B5EF4-FFF2-40B4-BE49-F238E27FC236}">
                    <a16:creationId xmlns:a16="http://schemas.microsoft.com/office/drawing/2014/main" id="{B592B8B6-50A0-47EC-AAB4-470AED97B4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26325" y="1446213"/>
                <a:ext cx="489648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d</a:t>
                </a:r>
              </a:p>
            </p:txBody>
          </p:sp>
          <p:sp>
            <p:nvSpPr>
              <p:cNvPr id="56410" name="TextBox 38">
                <a:extLst>
                  <a:ext uri="{FF2B5EF4-FFF2-40B4-BE49-F238E27FC236}">
                    <a16:creationId xmlns:a16="http://schemas.microsoft.com/office/drawing/2014/main" id="{012C8504-D755-490A-BF3C-DCC3D50F85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92613" y="4732338"/>
                <a:ext cx="370652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f</a:t>
                </a:r>
              </a:p>
            </p:txBody>
          </p:sp>
          <p:sp>
            <p:nvSpPr>
              <p:cNvPr id="56411" name="TextBox 39">
                <a:extLst>
                  <a:ext uri="{FF2B5EF4-FFF2-40B4-BE49-F238E27FC236}">
                    <a16:creationId xmlns:a16="http://schemas.microsoft.com/office/drawing/2014/main" id="{F8454821-F0EB-44EC-8B6E-8624962604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44575" y="4959350"/>
                <a:ext cx="344487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g</a:t>
                </a:r>
              </a:p>
            </p:txBody>
          </p:sp>
          <p:sp>
            <p:nvSpPr>
              <p:cNvPr id="56412" name="TextBox 40">
                <a:extLst>
                  <a:ext uri="{FF2B5EF4-FFF2-40B4-BE49-F238E27FC236}">
                    <a16:creationId xmlns:a16="http://schemas.microsoft.com/office/drawing/2014/main" id="{0C5201F2-2D76-4CAB-9E69-E69011ABA5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76313" y="3276601"/>
                <a:ext cx="330200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b</a:t>
                </a:r>
              </a:p>
            </p:txBody>
          </p:sp>
          <p:sp>
            <p:nvSpPr>
              <p:cNvPr id="56413" name="TextBox 41">
                <a:extLst>
                  <a:ext uri="{FF2B5EF4-FFF2-40B4-BE49-F238E27FC236}">
                    <a16:creationId xmlns:a16="http://schemas.microsoft.com/office/drawing/2014/main" id="{33783B2E-7C1A-4B88-AF21-C3295DABB2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39050" y="4816474"/>
                <a:ext cx="489648" cy="6706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h</a:t>
                </a:r>
              </a:p>
            </p:txBody>
          </p:sp>
          <p:sp>
            <p:nvSpPr>
              <p:cNvPr id="56414" name="TextBox 42">
                <a:extLst>
                  <a:ext uri="{FF2B5EF4-FFF2-40B4-BE49-F238E27FC236}">
                    <a16:creationId xmlns:a16="http://schemas.microsoft.com/office/drawing/2014/main" id="{8BE1B9F2-CA0A-4D82-8548-0F1C966065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5146" y="3214628"/>
                <a:ext cx="939187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3/16</a:t>
                </a:r>
              </a:p>
            </p:txBody>
          </p:sp>
          <p:sp>
            <p:nvSpPr>
              <p:cNvPr id="56415" name="TextBox 43">
                <a:extLst>
                  <a:ext uri="{FF2B5EF4-FFF2-40B4-BE49-F238E27FC236}">
                    <a16:creationId xmlns:a16="http://schemas.microsoft.com/office/drawing/2014/main" id="{D0017427-EFD7-4FE6-95A5-866B6E4EFA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3154" y="1415490"/>
                <a:ext cx="743065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1/2</a:t>
                </a:r>
              </a:p>
            </p:txBody>
          </p:sp>
          <p:sp>
            <p:nvSpPr>
              <p:cNvPr id="56416" name="TextBox 45">
                <a:extLst>
                  <a:ext uri="{FF2B5EF4-FFF2-40B4-BE49-F238E27FC236}">
                    <a16:creationId xmlns:a16="http://schemas.microsoft.com/office/drawing/2014/main" id="{D1549127-423D-4C7E-B82E-7EED62143B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13552" y="2206538"/>
                <a:ext cx="939187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6/13</a:t>
                </a:r>
              </a:p>
            </p:txBody>
          </p:sp>
          <p:sp>
            <p:nvSpPr>
              <p:cNvPr id="56417" name="TextBox 46">
                <a:extLst>
                  <a:ext uri="{FF2B5EF4-FFF2-40B4-BE49-F238E27FC236}">
                    <a16:creationId xmlns:a16="http://schemas.microsoft.com/office/drawing/2014/main" id="{31F05FEE-F8D9-48DD-B408-2F98C6ABE2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00500" y="4046479"/>
                <a:ext cx="939187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5/14</a:t>
                </a:r>
              </a:p>
            </p:txBody>
          </p:sp>
          <p:sp>
            <p:nvSpPr>
              <p:cNvPr id="56418" name="TextBox 47">
                <a:extLst>
                  <a:ext uri="{FF2B5EF4-FFF2-40B4-BE49-F238E27FC236}">
                    <a16:creationId xmlns:a16="http://schemas.microsoft.com/office/drawing/2014/main" id="{85E8B933-1C29-499A-9CEF-29C01E70C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3514" y="1477963"/>
                <a:ext cx="939187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7/12</a:t>
                </a:r>
              </a:p>
            </p:txBody>
          </p:sp>
          <p:sp>
            <p:nvSpPr>
              <p:cNvPr id="56419" name="TextBox 48">
                <a:extLst>
                  <a:ext uri="{FF2B5EF4-FFF2-40B4-BE49-F238E27FC236}">
                    <a16:creationId xmlns:a16="http://schemas.microsoft.com/office/drawing/2014/main" id="{9250FE1C-57F2-42F7-AB6A-85D9BA0E52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11779" y="3099326"/>
                <a:ext cx="939187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8/11</a:t>
                </a:r>
              </a:p>
            </p:txBody>
          </p:sp>
          <p:sp>
            <p:nvSpPr>
              <p:cNvPr id="56420" name="TextBox 88">
                <a:extLst>
                  <a:ext uri="{FF2B5EF4-FFF2-40B4-BE49-F238E27FC236}">
                    <a16:creationId xmlns:a16="http://schemas.microsoft.com/office/drawing/2014/main" id="{23FBBF15-4EA9-44FA-8BE4-283EF60D86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50237" y="4444338"/>
                <a:ext cx="387468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  <p:sp>
            <p:nvSpPr>
              <p:cNvPr id="56421" name="TextBox 90">
                <a:extLst>
                  <a:ext uri="{FF2B5EF4-FFF2-40B4-BE49-F238E27FC236}">
                    <a16:creationId xmlns:a16="http://schemas.microsoft.com/office/drawing/2014/main" id="{EE397B10-DA76-450C-BF11-D2780959AA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78943" y="1601727"/>
                <a:ext cx="387468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  <p:sp>
            <p:nvSpPr>
              <p:cNvPr id="56422" name="TextBox 91">
                <a:extLst>
                  <a:ext uri="{FF2B5EF4-FFF2-40B4-BE49-F238E27FC236}">
                    <a16:creationId xmlns:a16="http://schemas.microsoft.com/office/drawing/2014/main" id="{E464EE21-C65A-4699-A81D-AB49F15A93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62786" y="2386032"/>
                <a:ext cx="363539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  <p:sp>
            <p:nvSpPr>
              <p:cNvPr id="56423" name="TextBox 92">
                <a:extLst>
                  <a:ext uri="{FF2B5EF4-FFF2-40B4-BE49-F238E27FC236}">
                    <a16:creationId xmlns:a16="http://schemas.microsoft.com/office/drawing/2014/main" id="{BCCED884-7401-470F-89D5-3BA8672A5C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33701" y="4114800"/>
                <a:ext cx="363539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  <p:sp>
            <p:nvSpPr>
              <p:cNvPr id="56424" name="TextBox 94">
                <a:extLst>
                  <a:ext uri="{FF2B5EF4-FFF2-40B4-BE49-F238E27FC236}">
                    <a16:creationId xmlns:a16="http://schemas.microsoft.com/office/drawing/2014/main" id="{E51A1E4E-3FBA-4662-958D-27E1FC2D6A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5052" y="3135311"/>
                <a:ext cx="274793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  <p:sp>
            <p:nvSpPr>
              <p:cNvPr id="56425" name="TextBox 96">
                <a:extLst>
                  <a:ext uri="{FF2B5EF4-FFF2-40B4-BE49-F238E27FC236}">
                    <a16:creationId xmlns:a16="http://schemas.microsoft.com/office/drawing/2014/main" id="{510683F7-B385-4864-854F-8CD273CBD6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flipH="1">
                <a:off x="1432741" y="4112112"/>
                <a:ext cx="299098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T</a:t>
                </a:r>
              </a:p>
            </p:txBody>
          </p:sp>
        </p:grpSp>
        <p:sp>
          <p:nvSpPr>
            <p:cNvPr id="56387" name="TextBox 44">
              <a:extLst>
                <a:ext uri="{FF2B5EF4-FFF2-40B4-BE49-F238E27FC236}">
                  <a16:creationId xmlns:a16="http://schemas.microsoft.com/office/drawing/2014/main" id="{DD6C321D-CDA4-4C71-A0CB-73B052B753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9868" y="4182518"/>
              <a:ext cx="939187" cy="581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4/15</a:t>
              </a:r>
            </a:p>
          </p:txBody>
        </p:sp>
        <p:sp>
          <p:nvSpPr>
            <p:cNvPr id="56388" name="TextBox 49">
              <a:extLst>
                <a:ext uri="{FF2B5EF4-FFF2-40B4-BE49-F238E27FC236}">
                  <a16:creationId xmlns:a16="http://schemas.microsoft.com/office/drawing/2014/main" id="{9486A873-6B3C-4A9C-A074-B238F8C9DE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62773" y="4036548"/>
              <a:ext cx="939187" cy="581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9/10</a:t>
              </a:r>
            </a:p>
          </p:txBody>
        </p:sp>
      </p:grpSp>
      <p:sp>
        <p:nvSpPr>
          <p:cNvPr id="56323" name="TextBox 15">
            <a:extLst>
              <a:ext uri="{FF2B5EF4-FFF2-40B4-BE49-F238E27FC236}">
                <a16:creationId xmlns:a16="http://schemas.microsoft.com/office/drawing/2014/main" id="{06935B68-CC6A-432F-A7CD-4EDBA1B61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1" y="1560513"/>
            <a:ext cx="423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</a:t>
            </a:r>
          </a:p>
        </p:txBody>
      </p:sp>
      <p:sp>
        <p:nvSpPr>
          <p:cNvPr id="56324" name="TextBox 101">
            <a:extLst>
              <a:ext uri="{FF2B5EF4-FFF2-40B4-BE49-F238E27FC236}">
                <a16:creationId xmlns:a16="http://schemas.microsoft.com/office/drawing/2014/main" id="{734A5815-CD89-461C-A8B1-CBE8E9791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101" y="4911726"/>
            <a:ext cx="549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</a:t>
            </a:r>
            <a:r>
              <a:rPr kumimoji="0" lang="en-US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</a:p>
        </p:txBody>
      </p:sp>
      <p:grpSp>
        <p:nvGrpSpPr>
          <p:cNvPr id="56325" name="Group 56335">
            <a:extLst>
              <a:ext uri="{FF2B5EF4-FFF2-40B4-BE49-F238E27FC236}">
                <a16:creationId xmlns:a16="http://schemas.microsoft.com/office/drawing/2014/main" id="{1215FD73-A37A-4F73-AE07-41D62A2F02C9}"/>
              </a:ext>
            </a:extLst>
          </p:cNvPr>
          <p:cNvGrpSpPr>
            <a:grpSpLocks/>
          </p:cNvGrpSpPr>
          <p:nvPr/>
        </p:nvGrpSpPr>
        <p:grpSpPr bwMode="auto">
          <a:xfrm>
            <a:off x="2363789" y="163513"/>
            <a:ext cx="7820025" cy="3048000"/>
            <a:chOff x="807636" y="126693"/>
            <a:chExt cx="7821197" cy="3048000"/>
          </a:xfrm>
        </p:grpSpPr>
        <p:grpSp>
          <p:nvGrpSpPr>
            <p:cNvPr id="56326" name="Group 12">
              <a:extLst>
                <a:ext uri="{FF2B5EF4-FFF2-40B4-BE49-F238E27FC236}">
                  <a16:creationId xmlns:a16="http://schemas.microsoft.com/office/drawing/2014/main" id="{F060E043-6D7A-49BB-A642-7AB9489CFB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7636" y="126693"/>
              <a:ext cx="7821197" cy="3048000"/>
              <a:chOff x="1219200" y="472158"/>
              <a:chExt cx="10751710" cy="4427538"/>
            </a:xfrm>
          </p:grpSpPr>
          <p:grpSp>
            <p:nvGrpSpPr>
              <p:cNvPr id="56334" name="Group 11">
                <a:extLst>
                  <a:ext uri="{FF2B5EF4-FFF2-40B4-BE49-F238E27FC236}">
                    <a16:creationId xmlns:a16="http://schemas.microsoft.com/office/drawing/2014/main" id="{1DC6D0F0-D877-4EBF-A495-753C92F9EF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9200" y="472158"/>
                <a:ext cx="10751710" cy="4427538"/>
                <a:chOff x="976313" y="1219200"/>
                <a:chExt cx="10751710" cy="4427538"/>
              </a:xfrm>
            </p:grpSpPr>
            <p:sp>
              <p:nvSpPr>
                <p:cNvPr id="2" name="Oval 1">
                  <a:extLst>
                    <a:ext uri="{FF2B5EF4-FFF2-40B4-BE49-F238E27FC236}">
                      <a16:creationId xmlns:a16="http://schemas.microsoft.com/office/drawing/2014/main" id="{D29F9254-CEB4-41A0-869C-42BE15B51005}"/>
                    </a:ext>
                  </a:extLst>
                </p:cNvPr>
                <p:cNvSpPr/>
                <p:nvPr/>
              </p:nvSpPr>
              <p:spPr>
                <a:xfrm>
                  <a:off x="1447764" y="1219200"/>
                  <a:ext cx="914528" cy="9154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3" name="Oval 2">
                  <a:extLst>
                    <a:ext uri="{FF2B5EF4-FFF2-40B4-BE49-F238E27FC236}">
                      <a16:creationId xmlns:a16="http://schemas.microsoft.com/office/drawing/2014/main" id="{51C8BF68-206D-4049-9390-4A8F55741BFD}"/>
                    </a:ext>
                  </a:extLst>
                </p:cNvPr>
                <p:cNvSpPr/>
                <p:nvPr/>
              </p:nvSpPr>
              <p:spPr>
                <a:xfrm>
                  <a:off x="1447764" y="3050171"/>
                  <a:ext cx="914528" cy="91318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4" name="Oval 3">
                  <a:extLst>
                    <a:ext uri="{FF2B5EF4-FFF2-40B4-BE49-F238E27FC236}">
                      <a16:creationId xmlns:a16="http://schemas.microsoft.com/office/drawing/2014/main" id="{1D651807-BC48-41D6-8333-31AB11D6709F}"/>
                    </a:ext>
                  </a:extLst>
                </p:cNvPr>
                <p:cNvSpPr/>
                <p:nvPr/>
              </p:nvSpPr>
              <p:spPr>
                <a:xfrm>
                  <a:off x="1447764" y="4731252"/>
                  <a:ext cx="914528" cy="91548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7" name="Oval 6">
                  <a:extLst>
                    <a:ext uri="{FF2B5EF4-FFF2-40B4-BE49-F238E27FC236}">
                      <a16:creationId xmlns:a16="http://schemas.microsoft.com/office/drawing/2014/main" id="{728324F0-D3E6-478E-8610-1A5131DF4785}"/>
                    </a:ext>
                  </a:extLst>
                </p:cNvPr>
                <p:cNvSpPr/>
                <p:nvPr/>
              </p:nvSpPr>
              <p:spPr>
                <a:xfrm>
                  <a:off x="6666468" y="4613646"/>
                  <a:ext cx="914529" cy="91318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A3BDA3BA-513E-4163-9E7F-199EAF7C186F}"/>
                    </a:ext>
                  </a:extLst>
                </p:cNvPr>
                <p:cNvSpPr/>
                <p:nvPr/>
              </p:nvSpPr>
              <p:spPr>
                <a:xfrm>
                  <a:off x="6513683" y="2939483"/>
                  <a:ext cx="914529" cy="91548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Oval 8">
                  <a:extLst>
                    <a:ext uri="{FF2B5EF4-FFF2-40B4-BE49-F238E27FC236}">
                      <a16:creationId xmlns:a16="http://schemas.microsoft.com/office/drawing/2014/main" id="{8337ED25-B960-4713-8A92-A03AE4EEFAE8}"/>
                    </a:ext>
                  </a:extLst>
                </p:cNvPr>
                <p:cNvSpPr/>
                <p:nvPr/>
              </p:nvSpPr>
              <p:spPr>
                <a:xfrm>
                  <a:off x="6454752" y="1253789"/>
                  <a:ext cx="914528" cy="89012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A3DCC3EB-7116-490B-9BEB-DE315007FACA}"/>
                    </a:ext>
                  </a:extLst>
                </p:cNvPr>
                <p:cNvCxnSpPr>
                  <a:stCxn id="2" idx="4"/>
                  <a:endCxn id="3" idx="0"/>
                </p:cNvCxnSpPr>
                <p:nvPr/>
              </p:nvCxnSpPr>
              <p:spPr>
                <a:xfrm>
                  <a:off x="1903937" y="2134685"/>
                  <a:ext cx="0" cy="915486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6344" name="Group 30">
                  <a:extLst>
                    <a:ext uri="{FF2B5EF4-FFF2-40B4-BE49-F238E27FC236}">
                      <a16:creationId xmlns:a16="http://schemas.microsoft.com/office/drawing/2014/main" id="{1508B8D4-931A-409E-9F9C-02F0B65FCD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00500" y="2001838"/>
                  <a:ext cx="914400" cy="2741612"/>
                  <a:chOff x="4076700" y="1981200"/>
                  <a:chExt cx="914400" cy="2741629"/>
                </a:xfrm>
              </p:grpSpPr>
              <p:sp>
                <p:nvSpPr>
                  <p:cNvPr id="5" name="Oval 4">
                    <a:extLst>
                      <a:ext uri="{FF2B5EF4-FFF2-40B4-BE49-F238E27FC236}">
                        <a16:creationId xmlns:a16="http://schemas.microsoft.com/office/drawing/2014/main" id="{A97E289E-4810-40A0-BEF8-1FEECAAD0F36}"/>
                      </a:ext>
                    </a:extLst>
                  </p:cNvPr>
                  <p:cNvSpPr/>
                  <p:nvPr/>
                </p:nvSpPr>
                <p:spPr>
                  <a:xfrm>
                    <a:off x="4077660" y="3806669"/>
                    <a:ext cx="914528" cy="91549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" name="Oval 5">
                    <a:extLst>
                      <a:ext uri="{FF2B5EF4-FFF2-40B4-BE49-F238E27FC236}">
                        <a16:creationId xmlns:a16="http://schemas.microsoft.com/office/drawing/2014/main" id="{73D49859-814C-4CD3-815A-0324E6C1E128}"/>
                      </a:ext>
                    </a:extLst>
                  </p:cNvPr>
                  <p:cNvSpPr/>
                  <p:nvPr/>
                </p:nvSpPr>
                <p:spPr>
                  <a:xfrm>
                    <a:off x="4077660" y="1980298"/>
                    <a:ext cx="914528" cy="91549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4" name="Straight Arrow Connector 13">
                    <a:extLst>
                      <a:ext uri="{FF2B5EF4-FFF2-40B4-BE49-F238E27FC236}">
                        <a16:creationId xmlns:a16="http://schemas.microsoft.com/office/drawing/2014/main" id="{86676F56-C70F-4D9C-BC15-E4C2CDD4AC25}"/>
                      </a:ext>
                    </a:extLst>
                  </p:cNvPr>
                  <p:cNvCxnSpPr/>
                  <p:nvPr/>
                </p:nvCxnSpPr>
                <p:spPr>
                  <a:xfrm>
                    <a:off x="4536015" y="2895790"/>
                    <a:ext cx="0" cy="915491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9B3250D3-BEE9-489C-8DD5-0C7FA088D321}"/>
                    </a:ext>
                  </a:extLst>
                </p:cNvPr>
                <p:cNvCxnSpPr/>
                <p:nvPr/>
              </p:nvCxnSpPr>
              <p:spPr>
                <a:xfrm flipV="1">
                  <a:off x="1917032" y="3970268"/>
                  <a:ext cx="0" cy="760983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149C43BD-5A3B-42CF-9D21-4D851D7B265D}"/>
                    </a:ext>
                  </a:extLst>
                </p:cNvPr>
                <p:cNvCxnSpPr/>
                <p:nvPr/>
              </p:nvCxnSpPr>
              <p:spPr>
                <a:xfrm flipV="1">
                  <a:off x="7046248" y="3866499"/>
                  <a:ext cx="0" cy="760983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F457EAC9-2C6F-42FF-AE64-D4A45C9A659A}"/>
                    </a:ext>
                  </a:extLst>
                </p:cNvPr>
                <p:cNvCxnSpPr>
                  <a:stCxn id="8" idx="0"/>
                </p:cNvCxnSpPr>
                <p:nvPr/>
              </p:nvCxnSpPr>
              <p:spPr>
                <a:xfrm flipV="1">
                  <a:off x="6969857" y="2134685"/>
                  <a:ext cx="0" cy="804798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9220E7ED-690D-4D08-A4E8-CB12016A258C}"/>
                    </a:ext>
                  </a:extLst>
                </p:cNvPr>
                <p:cNvCxnSpPr>
                  <a:endCxn id="6" idx="2"/>
                </p:cNvCxnSpPr>
                <p:nvPr/>
              </p:nvCxnSpPr>
              <p:spPr>
                <a:xfrm>
                  <a:off x="2347014" y="1827986"/>
                  <a:ext cx="1654445" cy="63184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65F296E6-E19A-489F-8FDC-A15A9FEAEBEF}"/>
                    </a:ext>
                  </a:extLst>
                </p:cNvPr>
                <p:cNvCxnSpPr/>
                <p:nvPr/>
              </p:nvCxnSpPr>
              <p:spPr>
                <a:xfrm>
                  <a:off x="4990197" y="4415329"/>
                  <a:ext cx="1654445" cy="631847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A292B6E3-96BE-44FE-8856-A6C2581CA633}"/>
                    </a:ext>
                  </a:extLst>
                </p:cNvPr>
                <p:cNvCxnSpPr/>
                <p:nvPr/>
              </p:nvCxnSpPr>
              <p:spPr>
                <a:xfrm>
                  <a:off x="4874517" y="2731942"/>
                  <a:ext cx="1652262" cy="629540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C7378FB0-10F5-45B0-B866-6591ABC7428F}"/>
                    </a:ext>
                  </a:extLst>
                </p:cNvPr>
                <p:cNvCxnSpPr/>
                <p:nvPr/>
              </p:nvCxnSpPr>
              <p:spPr>
                <a:xfrm>
                  <a:off x="2355745" y="3536739"/>
                  <a:ext cx="1650080" cy="629541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6B8E6208-7F72-471F-B2D0-A80D4FE45EDE}"/>
                    </a:ext>
                  </a:extLst>
                </p:cNvPr>
                <p:cNvCxnSpPr/>
                <p:nvPr/>
              </p:nvCxnSpPr>
              <p:spPr>
                <a:xfrm flipH="1">
                  <a:off x="4972736" y="1827986"/>
                  <a:ext cx="1425268" cy="500403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D9D3BF76-2B3F-4B1D-BD3A-5DE085DB0E7C}"/>
                    </a:ext>
                  </a:extLst>
                </p:cNvPr>
                <p:cNvCxnSpPr/>
                <p:nvPr/>
              </p:nvCxnSpPr>
              <p:spPr>
                <a:xfrm flipH="1">
                  <a:off x="2355745" y="4528323"/>
                  <a:ext cx="1645714" cy="500405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354" name="TextBox 33">
                  <a:extLst>
                    <a:ext uri="{FF2B5EF4-FFF2-40B4-BE49-F238E27FC236}">
                      <a16:creationId xmlns:a16="http://schemas.microsoft.com/office/drawing/2014/main" id="{BC708888-E5C3-4792-8EB4-0E94BAF6A48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35050" y="1487487"/>
                  <a:ext cx="489721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56355" name="TextBox 35">
                  <a:extLst>
                    <a:ext uri="{FF2B5EF4-FFF2-40B4-BE49-F238E27FC236}">
                      <a16:creationId xmlns:a16="http://schemas.microsoft.com/office/drawing/2014/main" id="{7BB0AC30-1CEB-4F5B-8BF3-17F591D6A9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22750" y="1381129"/>
                  <a:ext cx="280837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56356" name="TextBox 36">
                  <a:extLst>
                    <a:ext uri="{FF2B5EF4-FFF2-40B4-BE49-F238E27FC236}">
                      <a16:creationId xmlns:a16="http://schemas.microsoft.com/office/drawing/2014/main" id="{C0B2C291-3C6C-48EF-869F-01B35323D67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26324" y="3132138"/>
                  <a:ext cx="489721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e</a:t>
                  </a:r>
                </a:p>
              </p:txBody>
            </p:sp>
            <p:sp>
              <p:nvSpPr>
                <p:cNvPr id="56357" name="TextBox 37">
                  <a:extLst>
                    <a:ext uri="{FF2B5EF4-FFF2-40B4-BE49-F238E27FC236}">
                      <a16:creationId xmlns:a16="http://schemas.microsoft.com/office/drawing/2014/main" id="{13732FFD-6036-4EB4-B526-4945A715729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26324" y="1446213"/>
                  <a:ext cx="489721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56358" name="TextBox 38">
                  <a:extLst>
                    <a:ext uri="{FF2B5EF4-FFF2-40B4-BE49-F238E27FC236}">
                      <a16:creationId xmlns:a16="http://schemas.microsoft.com/office/drawing/2014/main" id="{334BD341-9D94-4422-923E-7CB9369199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92613" y="4732338"/>
                  <a:ext cx="370707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f</a:t>
                  </a:r>
                </a:p>
              </p:txBody>
            </p:sp>
            <p:sp>
              <p:nvSpPr>
                <p:cNvPr id="56359" name="TextBox 39">
                  <a:extLst>
                    <a:ext uri="{FF2B5EF4-FFF2-40B4-BE49-F238E27FC236}">
                      <a16:creationId xmlns:a16="http://schemas.microsoft.com/office/drawing/2014/main" id="{E7D33AE3-4364-454C-9972-370A20BE50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44575" y="4959350"/>
                  <a:ext cx="344488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g</a:t>
                  </a:r>
                </a:p>
              </p:txBody>
            </p:sp>
            <p:sp>
              <p:nvSpPr>
                <p:cNvPr id="56360" name="TextBox 40">
                  <a:extLst>
                    <a:ext uri="{FF2B5EF4-FFF2-40B4-BE49-F238E27FC236}">
                      <a16:creationId xmlns:a16="http://schemas.microsoft.com/office/drawing/2014/main" id="{34365302-8405-4CCA-BA96-A7EB009951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76313" y="3276601"/>
                  <a:ext cx="395286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56361" name="TextBox 41">
                  <a:extLst>
                    <a:ext uri="{FF2B5EF4-FFF2-40B4-BE49-F238E27FC236}">
                      <a16:creationId xmlns:a16="http://schemas.microsoft.com/office/drawing/2014/main" id="{1D906D01-89FF-4499-BEA8-7432CB9960F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639049" y="4816474"/>
                  <a:ext cx="489721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h</a:t>
                  </a:r>
                </a:p>
              </p:txBody>
            </p:sp>
            <p:sp>
              <p:nvSpPr>
                <p:cNvPr id="56362" name="TextBox 42">
                  <a:extLst>
                    <a:ext uri="{FF2B5EF4-FFF2-40B4-BE49-F238E27FC236}">
                      <a16:creationId xmlns:a16="http://schemas.microsoft.com/office/drawing/2014/main" id="{36BD926C-36C9-4F1C-9E49-310C69A3ED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05146" y="3214628"/>
                  <a:ext cx="939328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2/15</a:t>
                  </a:r>
                </a:p>
              </p:txBody>
            </p:sp>
            <p:sp>
              <p:nvSpPr>
                <p:cNvPr id="56363" name="TextBox 43">
                  <a:extLst>
                    <a:ext uri="{FF2B5EF4-FFF2-40B4-BE49-F238E27FC236}">
                      <a16:creationId xmlns:a16="http://schemas.microsoft.com/office/drawing/2014/main" id="{5386070F-5FDF-4C59-895F-273A918A177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33153" y="1415490"/>
                  <a:ext cx="939328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1/16</a:t>
                  </a:r>
                </a:p>
              </p:txBody>
            </p:sp>
            <p:sp>
              <p:nvSpPr>
                <p:cNvPr id="56364" name="TextBox 45">
                  <a:extLst>
                    <a:ext uri="{FF2B5EF4-FFF2-40B4-BE49-F238E27FC236}">
                      <a16:creationId xmlns:a16="http://schemas.microsoft.com/office/drawing/2014/main" id="{B72C4148-BEB1-4DED-AC8A-E6D11CA846D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13551" y="2206538"/>
                  <a:ext cx="939328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9/10</a:t>
                  </a:r>
                </a:p>
              </p:txBody>
            </p:sp>
            <p:sp>
              <p:nvSpPr>
                <p:cNvPr id="56365" name="TextBox 46">
                  <a:extLst>
                    <a:ext uri="{FF2B5EF4-FFF2-40B4-BE49-F238E27FC236}">
                      <a16:creationId xmlns:a16="http://schemas.microsoft.com/office/drawing/2014/main" id="{933D56A4-CFF1-4BB1-9F5A-9E9E5835184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00499" y="4046479"/>
                  <a:ext cx="939328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3/14</a:t>
                  </a:r>
                </a:p>
              </p:txBody>
            </p:sp>
            <p:sp>
              <p:nvSpPr>
                <p:cNvPr id="56366" name="TextBox 47">
                  <a:extLst>
                    <a:ext uri="{FF2B5EF4-FFF2-40B4-BE49-F238E27FC236}">
                      <a16:creationId xmlns:a16="http://schemas.microsoft.com/office/drawing/2014/main" id="{DFA72C74-A975-4773-85AB-10479AE3B1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13513" y="1477963"/>
                  <a:ext cx="913144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8/11</a:t>
                  </a:r>
                </a:p>
              </p:txBody>
            </p:sp>
            <p:sp>
              <p:nvSpPr>
                <p:cNvPr id="56367" name="TextBox 48">
                  <a:extLst>
                    <a:ext uri="{FF2B5EF4-FFF2-40B4-BE49-F238E27FC236}">
                      <a16:creationId xmlns:a16="http://schemas.microsoft.com/office/drawing/2014/main" id="{C4C4C3F8-D0C7-417B-ACDA-912C6CD66D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511779" y="3099326"/>
                  <a:ext cx="939328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7/12</a:t>
                  </a:r>
                </a:p>
              </p:txBody>
            </p:sp>
            <p:sp>
              <p:nvSpPr>
                <p:cNvPr id="56368" name="TextBox 9">
                  <a:extLst>
                    <a:ext uri="{FF2B5EF4-FFF2-40B4-BE49-F238E27FC236}">
                      <a16:creationId xmlns:a16="http://schemas.microsoft.com/office/drawing/2014/main" id="{89B5A234-43D3-4D5F-AC9E-02CC86C570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47800" y="2386032"/>
                  <a:ext cx="28403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69" name="TextBox 39">
                  <a:extLst>
                    <a:ext uri="{FF2B5EF4-FFF2-40B4-BE49-F238E27FC236}">
                      <a16:creationId xmlns:a16="http://schemas.microsoft.com/office/drawing/2014/main" id="{CAE6BE9C-E478-431D-AD0E-BF6A2569F3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49606" y="3362324"/>
                  <a:ext cx="274795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0" name="TextBox 40">
                  <a:extLst>
                    <a:ext uri="{FF2B5EF4-FFF2-40B4-BE49-F238E27FC236}">
                      <a16:creationId xmlns:a16="http://schemas.microsoft.com/office/drawing/2014/main" id="{45A3918F-5DC7-41E2-99EC-1ED02A624D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89440" y="4231150"/>
                  <a:ext cx="38746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1" name="TextBox 41">
                  <a:extLst>
                    <a:ext uri="{FF2B5EF4-FFF2-40B4-BE49-F238E27FC236}">
                      <a16:creationId xmlns:a16="http://schemas.microsoft.com/office/drawing/2014/main" id="{81FAF791-5CA9-45DF-A6E5-B220935045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702800" y="4199877"/>
                  <a:ext cx="38746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2" name="TextBox 42">
                  <a:extLst>
                    <a:ext uri="{FF2B5EF4-FFF2-40B4-BE49-F238E27FC236}">
                      <a16:creationId xmlns:a16="http://schemas.microsoft.com/office/drawing/2014/main" id="{87E92495-502E-4606-B63C-C6B2E21EEB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478943" y="1601727"/>
                  <a:ext cx="38746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3" name="TextBox 43">
                  <a:extLst>
                    <a:ext uri="{FF2B5EF4-FFF2-40B4-BE49-F238E27FC236}">
                      <a16:creationId xmlns:a16="http://schemas.microsoft.com/office/drawing/2014/main" id="{BD41BE54-CE69-40C4-9E95-682E4336BDC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62786" y="2386032"/>
                  <a:ext cx="36353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4" name="TextBox 44">
                  <a:extLst>
                    <a:ext uri="{FF2B5EF4-FFF2-40B4-BE49-F238E27FC236}">
                      <a16:creationId xmlns:a16="http://schemas.microsoft.com/office/drawing/2014/main" id="{FB5192FF-FD23-4F2A-94C2-700AB07E929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33701" y="4114800"/>
                  <a:ext cx="363539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T</a:t>
                  </a:r>
                </a:p>
              </p:txBody>
            </p:sp>
            <p:sp>
              <p:nvSpPr>
                <p:cNvPr id="56375" name="TextBox 45">
                  <a:extLst>
                    <a:ext uri="{FF2B5EF4-FFF2-40B4-BE49-F238E27FC236}">
                      <a16:creationId xmlns:a16="http://schemas.microsoft.com/office/drawing/2014/main" id="{26547EE6-DD9F-4F06-8056-C71ED428CD4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62764" y="1619069"/>
                  <a:ext cx="274795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F</a:t>
                  </a:r>
                </a:p>
              </p:txBody>
            </p:sp>
            <p:sp>
              <p:nvSpPr>
                <p:cNvPr id="56376" name="TextBox 46">
                  <a:extLst>
                    <a:ext uri="{FF2B5EF4-FFF2-40B4-BE49-F238E27FC236}">
                      <a16:creationId xmlns:a16="http://schemas.microsoft.com/office/drawing/2014/main" id="{6505A023-9C12-450D-AC68-1118B8BBA2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75053" y="3135311"/>
                  <a:ext cx="274795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56377" name="TextBox 47">
                  <a:extLst>
                    <a:ext uri="{FF2B5EF4-FFF2-40B4-BE49-F238E27FC236}">
                      <a16:creationId xmlns:a16="http://schemas.microsoft.com/office/drawing/2014/main" id="{9694EA0F-F9C1-48DC-8F61-391AEEC2963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23501" y="2454617"/>
                  <a:ext cx="228103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56378" name="TextBox 48">
                  <a:extLst>
                    <a:ext uri="{FF2B5EF4-FFF2-40B4-BE49-F238E27FC236}">
                      <a16:creationId xmlns:a16="http://schemas.microsoft.com/office/drawing/2014/main" id="{DC3B0FCA-075E-4556-90FC-AD8EAD65B2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495590" y="4199877"/>
                  <a:ext cx="274795" cy="58120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0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130" name="Oval 129">
                  <a:extLst>
                    <a:ext uri="{FF2B5EF4-FFF2-40B4-BE49-F238E27FC236}">
                      <a16:creationId xmlns:a16="http://schemas.microsoft.com/office/drawing/2014/main" id="{D8F59080-EFB7-4086-B29F-F4B4DD4C4247}"/>
                    </a:ext>
                  </a:extLst>
                </p:cNvPr>
                <p:cNvSpPr/>
                <p:nvPr/>
              </p:nvSpPr>
              <p:spPr>
                <a:xfrm>
                  <a:off x="9379497" y="2090872"/>
                  <a:ext cx="914528" cy="8924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31" name="Oval 130">
                  <a:extLst>
                    <a:ext uri="{FF2B5EF4-FFF2-40B4-BE49-F238E27FC236}">
                      <a16:creationId xmlns:a16="http://schemas.microsoft.com/office/drawing/2014/main" id="{2BE50D8B-9A60-4887-9DB4-06F7B535C2B3}"/>
                    </a:ext>
                  </a:extLst>
                </p:cNvPr>
                <p:cNvSpPr/>
                <p:nvPr/>
              </p:nvSpPr>
              <p:spPr>
                <a:xfrm>
                  <a:off x="8536996" y="3898783"/>
                  <a:ext cx="3191027" cy="89242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56381" name="TextBox 33">
                  <a:extLst>
                    <a:ext uri="{FF2B5EF4-FFF2-40B4-BE49-F238E27FC236}">
                      <a16:creationId xmlns:a16="http://schemas.microsoft.com/office/drawing/2014/main" id="{582883C0-8789-4410-93BD-103E11358E7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98177" y="2155051"/>
                  <a:ext cx="489721" cy="670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cxnSp>
              <p:nvCxnSpPr>
                <p:cNvPr id="146" name="Straight Arrow Connector 145">
                  <a:extLst>
                    <a:ext uri="{FF2B5EF4-FFF2-40B4-BE49-F238E27FC236}">
                      <a16:creationId xmlns:a16="http://schemas.microsoft.com/office/drawing/2014/main" id="{69DE3088-B252-4513-8DC1-ED4FDD37B7A4}"/>
                    </a:ext>
                  </a:extLst>
                </p:cNvPr>
                <p:cNvCxnSpPr/>
                <p:nvPr/>
              </p:nvCxnSpPr>
              <p:spPr>
                <a:xfrm>
                  <a:off x="9901148" y="3008663"/>
                  <a:ext cx="0" cy="915485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6335" name="TextBox 44">
                <a:extLst>
                  <a:ext uri="{FF2B5EF4-FFF2-40B4-BE49-F238E27FC236}">
                    <a16:creationId xmlns:a16="http://schemas.microsoft.com/office/drawing/2014/main" id="{50605C56-D6B8-44F4-ABA7-8B5A7F55C0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5010" y="4209832"/>
                <a:ext cx="743176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4/5</a:t>
                </a:r>
              </a:p>
            </p:txBody>
          </p:sp>
          <p:sp>
            <p:nvSpPr>
              <p:cNvPr id="56336" name="TextBox 49">
                <a:extLst>
                  <a:ext uri="{FF2B5EF4-FFF2-40B4-BE49-F238E27FC236}">
                    <a16:creationId xmlns:a16="http://schemas.microsoft.com/office/drawing/2014/main" id="{20276841-4310-4C4D-AF20-3FE2BE808F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2773" y="4036548"/>
                <a:ext cx="939328" cy="581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+mn-cs"/>
                  </a:rPr>
                  <a:t>6/13</a:t>
                </a:r>
              </a:p>
            </p:txBody>
          </p:sp>
        </p:grpSp>
        <p:sp>
          <p:nvSpPr>
            <p:cNvPr id="56327" name="TextBox 40">
              <a:extLst>
                <a:ext uri="{FF2B5EF4-FFF2-40B4-BE49-F238E27FC236}">
                  <a16:creationId xmlns:a16="http://schemas.microsoft.com/office/drawing/2014/main" id="{8D90E7A0-8099-44C5-B7EC-CCA1E2194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29713" y="2036587"/>
              <a:ext cx="2875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56328" name="TextBox 40">
              <a:extLst>
                <a:ext uri="{FF2B5EF4-FFF2-40B4-BE49-F238E27FC236}">
                  <a16:creationId xmlns:a16="http://schemas.microsoft.com/office/drawing/2014/main" id="{3F2C7779-26F4-4A11-A236-93085BD1D7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9683" y="2038747"/>
              <a:ext cx="2761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  <p:sp>
          <p:nvSpPr>
            <p:cNvPr id="56329" name="TextBox 40">
              <a:extLst>
                <a:ext uri="{FF2B5EF4-FFF2-40B4-BE49-F238E27FC236}">
                  <a16:creationId xmlns:a16="http://schemas.microsoft.com/office/drawing/2014/main" id="{26628FC8-ADCC-4B59-AD51-E10F4559FE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6122" y="2036587"/>
              <a:ext cx="225240" cy="46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f</a:t>
              </a:r>
            </a:p>
          </p:txBody>
        </p:sp>
        <p:sp>
          <p:nvSpPr>
            <p:cNvPr id="56330" name="TextBox 40">
              <a:extLst>
                <a:ext uri="{FF2B5EF4-FFF2-40B4-BE49-F238E27FC236}">
                  <a16:creationId xmlns:a16="http://schemas.microsoft.com/office/drawing/2014/main" id="{9B65A915-457B-4345-981B-A80700439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5792" y="2035319"/>
              <a:ext cx="35622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  <p:sp>
          <p:nvSpPr>
            <p:cNvPr id="56331" name="TextBox 40">
              <a:extLst>
                <a:ext uri="{FF2B5EF4-FFF2-40B4-BE49-F238E27FC236}">
                  <a16:creationId xmlns:a16="http://schemas.microsoft.com/office/drawing/2014/main" id="{50097B93-B79D-4D3E-8703-39BF716DB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2621" y="2004711"/>
              <a:ext cx="26942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  <p:sp>
          <p:nvSpPr>
            <p:cNvPr id="56332" name="TextBox 40">
              <a:extLst>
                <a:ext uri="{FF2B5EF4-FFF2-40B4-BE49-F238E27FC236}">
                  <a16:creationId xmlns:a16="http://schemas.microsoft.com/office/drawing/2014/main" id="{C38CCA31-DCBE-4B13-8D9E-8EEF5373B0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3196" y="2026966"/>
              <a:ext cx="3048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h</a:t>
              </a:r>
            </a:p>
          </p:txBody>
        </p:sp>
        <p:sp>
          <p:nvSpPr>
            <p:cNvPr id="56333" name="TextBox 40">
              <a:extLst>
                <a:ext uri="{FF2B5EF4-FFF2-40B4-BE49-F238E27FC236}">
                  <a16:creationId xmlns:a16="http://schemas.microsoft.com/office/drawing/2014/main" id="{77F83040-4A28-46F2-9890-E38F489EE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9804" y="1996550"/>
              <a:ext cx="2761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8687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4">
            <a:extLst>
              <a:ext uri="{FF2B5EF4-FFF2-40B4-BE49-F238E27FC236}">
                <a16:creationId xmlns:a16="http://schemas.microsoft.com/office/drawing/2014/main" id="{A7CBCD12-41E6-4891-91FD-4682DE3A1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639" y="1066801"/>
            <a:ext cx="23637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Lemma 22.14</a:t>
            </a:r>
          </a:p>
        </p:txBody>
      </p:sp>
      <p:sp>
        <p:nvSpPr>
          <p:cNvPr id="59395" name="Text Box 5">
            <a:extLst>
              <a:ext uri="{FF2B5EF4-FFF2-40B4-BE49-F238E27FC236}">
                <a16:creationId xmlns:a16="http://schemas.microsoft.com/office/drawing/2014/main" id="{3BA6B98D-EB73-403B-A774-0E59B219C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3413" y="1655764"/>
            <a:ext cx="5803900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C and C’ be distinct SCCs of directed G(V,E).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(u,v)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E be an edge with u in C and v in C’,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then f(C) &gt; f(C’)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d(C) &lt; d(C’) true by white path theorem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d(C) &gt; d(C’) true by parenthesis structure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169B0214-3E32-4795-8897-36B3FA9CC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3900488"/>
            <a:ext cx="26019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Corollary 22.15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7BA9E0BE-B7EF-4807-868C-99BDD4B66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419600"/>
            <a:ext cx="58039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C and C’ be distinct SCCs of directed G(V,E).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Let (u,v)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/>
              <a:t> E</a:t>
            </a:r>
            <a:r>
              <a:rPr lang="en-US" altLang="en-US" sz="2000" b="1" baseline="30000"/>
              <a:t>T</a:t>
            </a:r>
            <a:r>
              <a:rPr lang="en-US" altLang="en-US" sz="2000"/>
              <a:t> be an edge with u in C and v in C’,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then f(C) &lt; f(C’) </a:t>
            </a:r>
          </a:p>
        </p:txBody>
      </p:sp>
      <p:sp>
        <p:nvSpPr>
          <p:cNvPr id="59398" name="TextBox 1">
            <a:extLst>
              <a:ext uri="{FF2B5EF4-FFF2-40B4-BE49-F238E27FC236}">
                <a16:creationId xmlns:a16="http://schemas.microsoft.com/office/drawing/2014/main" id="{B87ED935-E16B-4329-B161-39D29AC27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381001"/>
            <a:ext cx="6626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Theorems behind the SCC pseudo-code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4">
            <a:extLst>
              <a:ext uri="{FF2B5EF4-FFF2-40B4-BE49-F238E27FC236}">
                <a16:creationId xmlns:a16="http://schemas.microsoft.com/office/drawing/2014/main" id="{3AEC92F9-AE61-48CF-88DE-D08E31CB9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1"/>
            <a:ext cx="8345488" cy="627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How Strongly-Connected-Components(G) works</a:t>
            </a:r>
            <a:r>
              <a:rPr lang="en-US" altLang="en-US" sz="2000" b="1"/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In the DFS of G</a:t>
            </a:r>
            <a:r>
              <a:rPr lang="en-US" altLang="en-US" sz="2000" b="1" baseline="30000"/>
              <a:t>T</a:t>
            </a:r>
            <a:r>
              <a:rPr lang="en-US" altLang="en-US" sz="2000"/>
              <a:t>, start with a vertex in C</a:t>
            </a:r>
            <a:r>
              <a:rPr lang="en-US" altLang="en-US" sz="2000" b="1" baseline="-25000"/>
              <a:t>max</a:t>
            </a:r>
            <a:r>
              <a:rPr lang="en-US" altLang="en-US" sz="2000"/>
              <a:t>, the SCC that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 largest finish time.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 search will visit all of the vertices of C</a:t>
            </a:r>
            <a:r>
              <a:rPr lang="en-US" altLang="en-US" sz="2000" b="1" baseline="-25000"/>
              <a:t>max</a:t>
            </a:r>
            <a:r>
              <a:rPr lang="en-US" altLang="en-US" sz="2000"/>
              <a:t> but will not find an edge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that connects C</a:t>
            </a:r>
            <a:r>
              <a:rPr lang="en-US" altLang="en-US" sz="2000" b="1" baseline="-25000"/>
              <a:t>max</a:t>
            </a:r>
            <a:r>
              <a:rPr lang="en-US" altLang="en-US" sz="2000"/>
              <a:t> to any other SCC.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such an edge was found to C’, then by Corollary 22.15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Lemma 22.14</a:t>
            </a:r>
            <a:r>
              <a:rPr lang="en-US" altLang="en-US" sz="2000" b="1"/>
              <a:t> </a:t>
            </a:r>
            <a:r>
              <a:rPr lang="en-US" altLang="en-US" sz="2000"/>
              <a:t>f(C</a:t>
            </a:r>
            <a:r>
              <a:rPr lang="en-US" altLang="en-US" sz="2000" b="1" baseline="-25000"/>
              <a:t>max</a:t>
            </a:r>
            <a:r>
              <a:rPr lang="en-US" altLang="en-US" sz="2000"/>
              <a:t>) &lt; f(C’), which violates the choice of C</a:t>
            </a:r>
            <a:r>
              <a:rPr lang="en-US" altLang="en-US" sz="2000" b="1" baseline="-25000"/>
              <a:t>max</a:t>
            </a:r>
            <a:r>
              <a:rPr lang="en-US" altLang="en-US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as the SCC with the largest finish time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As the source of the next DFS in G</a:t>
            </a:r>
            <a:r>
              <a:rPr lang="en-US" altLang="en-US" sz="2000" b="1" baseline="30000"/>
              <a:t>T</a:t>
            </a:r>
            <a:r>
              <a:rPr lang="en-US" altLang="en-US" sz="2000"/>
              <a:t>, chose a vertex in C’, the SCC with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f(C’) larger than all other finishing time except those in C</a:t>
            </a:r>
            <a:r>
              <a:rPr lang="en-US" altLang="en-US" sz="2000" b="1" baseline="-25000"/>
              <a:t>max</a:t>
            </a:r>
            <a:r>
              <a:rPr lang="en-US" altLang="en-US" sz="2000"/>
              <a:t>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The search will visit all the vertices of C’ and may find some edges 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connect it to C</a:t>
            </a:r>
            <a:r>
              <a:rPr lang="en-US" altLang="en-US" sz="2000" b="1" baseline="-25000"/>
              <a:t>max</a:t>
            </a:r>
            <a:r>
              <a:rPr lang="en-US" altLang="en-US" sz="2000"/>
              <a:t> but not to any other SCC.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Since the vertices of C</a:t>
            </a:r>
            <a:r>
              <a:rPr lang="en-US" altLang="en-US" sz="2000" b="1" baseline="-25000"/>
              <a:t>max</a:t>
            </a:r>
            <a:r>
              <a:rPr lang="en-US" altLang="en-US" sz="2000"/>
              <a:t> have already been discovered, the only new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vertices visited from the second source are those in C’.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>
            <a:extLst>
              <a:ext uri="{FF2B5EF4-FFF2-40B4-BE49-F238E27FC236}">
                <a16:creationId xmlns:a16="http://schemas.microsoft.com/office/drawing/2014/main" id="{99C77F30-7117-4F33-9B93-FC5EE52FA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5688" y="457200"/>
            <a:ext cx="768191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Graph topology: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Information content of a graph is connectivity of data.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Layout of graph may reflect convenience of drawing 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clarity of presentation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Topological sort is a layout for interpretation of data. </a:t>
            </a:r>
            <a:endParaRPr lang="en-US" altLang="en-US" sz="1600"/>
          </a:p>
        </p:txBody>
      </p:sp>
      <p:sp>
        <p:nvSpPr>
          <p:cNvPr id="44035" name="Text Box 5">
            <a:extLst>
              <a:ext uri="{FF2B5EF4-FFF2-40B4-BE49-F238E27FC236}">
                <a16:creationId xmlns:a16="http://schemas.microsoft.com/office/drawing/2014/main" id="{3050D287-424B-47F3-9012-F652470E4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577" y="2654300"/>
            <a:ext cx="1072896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Directed acyclic graph (DAG) is used to show “precedence of events”.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 dirty="0"/>
              <a:t>Topological sort</a:t>
            </a:r>
            <a:r>
              <a:rPr lang="en-US" altLang="en-US" sz="2400" dirty="0"/>
              <a:t>: linear ordering of vertices in a DAG such that if G contains edge (u-&gt;v), then u appears before v in the ordering of vertices (left to right, for example).</a:t>
            </a:r>
          </a:p>
        </p:txBody>
      </p:sp>
      <p:sp>
        <p:nvSpPr>
          <p:cNvPr id="44036" name="Text Box 6">
            <a:extLst>
              <a:ext uri="{FF2B5EF4-FFF2-40B4-BE49-F238E27FC236}">
                <a16:creationId xmlns:a16="http://schemas.microsoft.com/office/drawing/2014/main" id="{7E093921-A40F-4F2E-A21D-CFE747340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4" y="4419600"/>
            <a:ext cx="8751887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Pseudocode for topological sort:</a:t>
            </a:r>
            <a:endParaRPr lang="en-US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Topological-Sort(G)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DFS(G) yields f[v] for all vertices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At each f[v], insert the vertex into the front of a linked list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return</a:t>
            </a:r>
            <a:r>
              <a:rPr lang="en-US" altLang="en-US" sz="2400"/>
              <a:t> list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6" descr="precedence of events">
            <a:extLst>
              <a:ext uri="{FF2B5EF4-FFF2-40B4-BE49-F238E27FC236}">
                <a16:creationId xmlns:a16="http://schemas.microsoft.com/office/drawing/2014/main" id="{AD8C3DF3-BBC7-4574-9B7A-90962D88C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38" y="1524000"/>
            <a:ext cx="79692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7">
            <a:extLst>
              <a:ext uri="{FF2B5EF4-FFF2-40B4-BE49-F238E27FC236}">
                <a16:creationId xmlns:a16="http://schemas.microsoft.com/office/drawing/2014/main" id="{04302054-C111-4287-9A28-24D616AA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57201"/>
            <a:ext cx="66897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Example: precedence of events getting dressed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Arrows point from earlier to later</a:t>
            </a:r>
          </a:p>
        </p:txBody>
      </p:sp>
      <p:sp>
        <p:nvSpPr>
          <p:cNvPr id="45060" name="Text Box 7">
            <a:extLst>
              <a:ext uri="{FF2B5EF4-FFF2-40B4-BE49-F238E27FC236}">
                <a16:creationId xmlns:a16="http://schemas.microsoft.com/office/drawing/2014/main" id="{419651DC-DD3F-4F7D-9694-731E2E7F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1" y="5500688"/>
            <a:ext cx="6443663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d[v] and f[v] reflect textbook’s order of sources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Topological sort is independent of this order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>
            <a:extLst>
              <a:ext uri="{FF2B5EF4-FFF2-40B4-BE49-F238E27FC236}">
                <a16:creationId xmlns:a16="http://schemas.microsoft.com/office/drawing/2014/main" id="{A1A66C66-3946-4D7E-B84E-CA6D55AB1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3" y="517525"/>
            <a:ext cx="82359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Result of topological sort using textbook’s order of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choosing sources for DFS:</a:t>
            </a:r>
            <a:endParaRPr lang="en-US" altLang="en-US" sz="1800"/>
          </a:p>
        </p:txBody>
      </p:sp>
      <p:pic>
        <p:nvPicPr>
          <p:cNvPr id="46083" name="Picture 7" descr="topological sort">
            <a:extLst>
              <a:ext uri="{FF2B5EF4-FFF2-40B4-BE49-F238E27FC236}">
                <a16:creationId xmlns:a16="http://schemas.microsoft.com/office/drawing/2014/main" id="{4073D8B6-D148-49E1-8622-68E9ACD63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36713"/>
            <a:ext cx="84582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8">
            <a:extLst>
              <a:ext uri="{FF2B5EF4-FFF2-40B4-BE49-F238E27FC236}">
                <a16:creationId xmlns:a16="http://schemas.microsoft.com/office/drawing/2014/main" id="{520C870E-475B-40C9-AACD-CB283CB2B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1" y="3200401"/>
            <a:ext cx="7496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With any order of choosing sources, all edges would still point left-to right</a:t>
            </a:r>
          </a:p>
        </p:txBody>
      </p:sp>
      <p:sp>
        <p:nvSpPr>
          <p:cNvPr id="46085" name="Text Box 7">
            <a:extLst>
              <a:ext uri="{FF2B5EF4-FFF2-40B4-BE49-F238E27FC236}">
                <a16:creationId xmlns:a16="http://schemas.microsoft.com/office/drawing/2014/main" id="{39141AD0-FE94-4CA3-8490-2DA1F6E27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4" y="4648201"/>
            <a:ext cx="72875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Consider a DFS with the following order of sources: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watch, socks, shorts, and shirt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Do on board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296C65-DBD9-4954-B598-27B3909EB24E}"/>
              </a:ext>
            </a:extLst>
          </p:cNvPr>
          <p:cNvCxnSpPr>
            <a:stCxn id="10" idx="4"/>
            <a:endCxn id="9" idx="0"/>
          </p:cNvCxnSpPr>
          <p:nvPr/>
        </p:nvCxnSpPr>
        <p:spPr>
          <a:xfrm>
            <a:off x="8458200" y="1638301"/>
            <a:ext cx="0" cy="2762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A80AC19-72BA-40F8-ACD8-B571439A8999}"/>
              </a:ext>
            </a:extLst>
          </p:cNvPr>
          <p:cNvCxnSpPr>
            <a:stCxn id="2" idx="6"/>
            <a:endCxn id="9" idx="1"/>
          </p:cNvCxnSpPr>
          <p:nvPr/>
        </p:nvCxnSpPr>
        <p:spPr>
          <a:xfrm>
            <a:off x="3176588" y="1271589"/>
            <a:ext cx="4957762" cy="7762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8DF6C3D-9ABD-42AF-8CFB-80236F96719C}"/>
              </a:ext>
            </a:extLst>
          </p:cNvPr>
          <p:cNvCxnSpPr>
            <a:endCxn id="9" idx="2"/>
          </p:cNvCxnSpPr>
          <p:nvPr/>
        </p:nvCxnSpPr>
        <p:spPr>
          <a:xfrm flipV="1">
            <a:off x="3233738" y="2371725"/>
            <a:ext cx="4767262" cy="1143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2D0AFE3-0D9D-4AE0-A8F6-AFFC439CD301}"/>
              </a:ext>
            </a:extLst>
          </p:cNvPr>
          <p:cNvCxnSpPr/>
          <p:nvPr/>
        </p:nvCxnSpPr>
        <p:spPr>
          <a:xfrm>
            <a:off x="2762250" y="1757364"/>
            <a:ext cx="0" cy="3143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2335799-DFE5-471A-B831-6CB0F32296FC}"/>
              </a:ext>
            </a:extLst>
          </p:cNvPr>
          <p:cNvCxnSpPr>
            <a:stCxn id="3" idx="4"/>
          </p:cNvCxnSpPr>
          <p:nvPr/>
        </p:nvCxnSpPr>
        <p:spPr>
          <a:xfrm>
            <a:off x="2762250" y="2962276"/>
            <a:ext cx="14288" cy="3905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6D8586F-A8F9-4AF5-8F64-79803EFCD5B2}"/>
              </a:ext>
            </a:extLst>
          </p:cNvPr>
          <p:cNvCxnSpPr/>
          <p:nvPr/>
        </p:nvCxnSpPr>
        <p:spPr>
          <a:xfrm flipH="1">
            <a:off x="3176588" y="3105150"/>
            <a:ext cx="1719262" cy="5143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7A24BC3-2A95-4756-B65B-54F6835CCF6E}"/>
              </a:ext>
            </a:extLst>
          </p:cNvPr>
          <p:cNvCxnSpPr/>
          <p:nvPr/>
        </p:nvCxnSpPr>
        <p:spPr>
          <a:xfrm>
            <a:off x="5334000" y="4724401"/>
            <a:ext cx="0" cy="3143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9422578-266A-422E-ACA0-503B5273F67F}"/>
              </a:ext>
            </a:extLst>
          </p:cNvPr>
          <p:cNvCxnSpPr>
            <a:stCxn id="7" idx="4"/>
          </p:cNvCxnSpPr>
          <p:nvPr/>
        </p:nvCxnSpPr>
        <p:spPr>
          <a:xfrm>
            <a:off x="5334000" y="3429000"/>
            <a:ext cx="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B9E6C2B-8CF1-47B8-918B-D0ACC0240A9F}"/>
              </a:ext>
            </a:extLst>
          </p:cNvPr>
          <p:cNvCxnSpPr/>
          <p:nvPr/>
        </p:nvCxnSpPr>
        <p:spPr>
          <a:xfrm>
            <a:off x="3224213" y="3952876"/>
            <a:ext cx="1624012" cy="13811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15" name="TextBox 34">
            <a:extLst>
              <a:ext uri="{FF2B5EF4-FFF2-40B4-BE49-F238E27FC236}">
                <a16:creationId xmlns:a16="http://schemas.microsoft.com/office/drawing/2014/main" id="{0543CE68-F677-49C2-B1D9-FF5B1EE7B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975" y="361950"/>
            <a:ext cx="1606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under shorts</a:t>
            </a:r>
          </a:p>
        </p:txBody>
      </p:sp>
      <p:sp>
        <p:nvSpPr>
          <p:cNvPr id="47116" name="TextBox 35">
            <a:extLst>
              <a:ext uri="{FF2B5EF4-FFF2-40B4-BE49-F238E27FC236}">
                <a16:creationId xmlns:a16="http://schemas.microsoft.com/office/drawing/2014/main" id="{2CFDE4FB-A0CC-4741-8E25-1AD59929A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550" y="333375"/>
            <a:ext cx="839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socks</a:t>
            </a:r>
          </a:p>
        </p:txBody>
      </p:sp>
      <p:sp>
        <p:nvSpPr>
          <p:cNvPr id="47117" name="TextBox 36">
            <a:extLst>
              <a:ext uri="{FF2B5EF4-FFF2-40B4-BE49-F238E27FC236}">
                <a16:creationId xmlns:a16="http://schemas.microsoft.com/office/drawing/2014/main" id="{19CB7435-EEEC-48EE-9E8C-0DE3D35AC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713" y="1819275"/>
            <a:ext cx="811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pants</a:t>
            </a:r>
          </a:p>
        </p:txBody>
      </p:sp>
      <p:sp>
        <p:nvSpPr>
          <p:cNvPr id="47118" name="TextBox 38">
            <a:extLst>
              <a:ext uri="{FF2B5EF4-FFF2-40B4-BE49-F238E27FC236}">
                <a16:creationId xmlns:a16="http://schemas.microsoft.com/office/drawing/2014/main" id="{5C36BA14-6580-45A3-B350-1424AA00D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4" y="3209925"/>
            <a:ext cx="598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belt</a:t>
            </a:r>
          </a:p>
        </p:txBody>
      </p:sp>
      <p:sp>
        <p:nvSpPr>
          <p:cNvPr id="47119" name="TextBox 40">
            <a:extLst>
              <a:ext uri="{FF2B5EF4-FFF2-40B4-BE49-F238E27FC236}">
                <a16:creationId xmlns:a16="http://schemas.microsoft.com/office/drawing/2014/main" id="{DE245FAA-3507-4834-AFAB-5755BCA8F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09875"/>
            <a:ext cx="66833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shirt</a:t>
            </a:r>
          </a:p>
        </p:txBody>
      </p:sp>
      <p:sp>
        <p:nvSpPr>
          <p:cNvPr id="47120" name="TextBox 42">
            <a:extLst>
              <a:ext uri="{FF2B5EF4-FFF2-40B4-BE49-F238E27FC236}">
                <a16:creationId xmlns:a16="http://schemas.microsoft.com/office/drawing/2014/main" id="{3B2A45C3-5481-4530-B907-FC37C3F56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8" y="3971925"/>
            <a:ext cx="4556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tie</a:t>
            </a:r>
          </a:p>
        </p:txBody>
      </p:sp>
      <p:sp>
        <p:nvSpPr>
          <p:cNvPr id="47121" name="TextBox 44">
            <a:extLst>
              <a:ext uri="{FF2B5EF4-FFF2-40B4-BE49-F238E27FC236}">
                <a16:creationId xmlns:a16="http://schemas.microsoft.com/office/drawing/2014/main" id="{1F2F4336-462F-4B60-84B1-21AAFF763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3901" y="52959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jacket</a:t>
            </a:r>
          </a:p>
        </p:txBody>
      </p:sp>
      <p:sp>
        <p:nvSpPr>
          <p:cNvPr id="47122" name="TextBox 45">
            <a:extLst>
              <a:ext uri="{FF2B5EF4-FFF2-40B4-BE49-F238E27FC236}">
                <a16:creationId xmlns:a16="http://schemas.microsoft.com/office/drawing/2014/main" id="{2FD0956C-E9C0-45D2-BAD5-2C25FB1E3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8100" y="2171700"/>
            <a:ext cx="86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shoes</a:t>
            </a:r>
          </a:p>
        </p:txBody>
      </p:sp>
      <p:sp>
        <p:nvSpPr>
          <p:cNvPr id="47123" name="TextBox 46">
            <a:extLst>
              <a:ext uri="{FF2B5EF4-FFF2-40B4-BE49-F238E27FC236}">
                <a16:creationId xmlns:a16="http://schemas.microsoft.com/office/drawing/2014/main" id="{71A0AC34-4CD6-4885-9ECD-D310F674D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3976" y="36195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watch</a:t>
            </a:r>
          </a:p>
        </p:txBody>
      </p:sp>
      <p:sp>
        <p:nvSpPr>
          <p:cNvPr id="47124" name="TextBox 48">
            <a:extLst>
              <a:ext uri="{FF2B5EF4-FFF2-40B4-BE49-F238E27FC236}">
                <a16:creationId xmlns:a16="http://schemas.microsoft.com/office/drawing/2014/main" id="{72BF5BA1-75FD-461E-B063-B3B394A1E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3773489"/>
            <a:ext cx="46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7125" name="Group 62">
            <a:extLst>
              <a:ext uri="{FF2B5EF4-FFF2-40B4-BE49-F238E27FC236}">
                <a16:creationId xmlns:a16="http://schemas.microsoft.com/office/drawing/2014/main" id="{CDCFA116-1F73-4BA3-A643-BB2DC43650BB}"/>
              </a:ext>
            </a:extLst>
          </p:cNvPr>
          <p:cNvGrpSpPr>
            <a:grpSpLocks/>
          </p:cNvGrpSpPr>
          <p:nvPr/>
        </p:nvGrpSpPr>
        <p:grpSpPr bwMode="auto">
          <a:xfrm>
            <a:off x="2347913" y="3352800"/>
            <a:ext cx="914400" cy="914400"/>
            <a:chOff x="823913" y="3352800"/>
            <a:chExt cx="914400" cy="9144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22AEBCC-8F82-4FF4-B272-2B201763E50D}"/>
                </a:ext>
              </a:extLst>
            </p:cNvPr>
            <p:cNvSpPr/>
            <p:nvPr/>
          </p:nvSpPr>
          <p:spPr>
            <a:xfrm>
              <a:off x="823913" y="33528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51" name="TextBox 49">
              <a:extLst>
                <a:ext uri="{FF2B5EF4-FFF2-40B4-BE49-F238E27FC236}">
                  <a16:creationId xmlns:a16="http://schemas.microsoft.com/office/drawing/2014/main" id="{6882F15A-D993-4AB7-A3B7-D4E9C055C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3995" y="3600450"/>
              <a:ext cx="683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9/12</a:t>
              </a:r>
            </a:p>
          </p:txBody>
        </p:sp>
      </p:grpSp>
      <p:grpSp>
        <p:nvGrpSpPr>
          <p:cNvPr id="47126" name="Group 72">
            <a:extLst>
              <a:ext uri="{FF2B5EF4-FFF2-40B4-BE49-F238E27FC236}">
                <a16:creationId xmlns:a16="http://schemas.microsoft.com/office/drawing/2014/main" id="{37E3CA52-9473-4F3E-9875-BFD415BA2DE0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3316288"/>
            <a:ext cx="914400" cy="914400"/>
            <a:chOff x="6524625" y="3429000"/>
            <a:chExt cx="914400" cy="91440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68B72F5-A9D1-4A1B-A82C-D81988C40037}"/>
                </a:ext>
              </a:extLst>
            </p:cNvPr>
            <p:cNvSpPr/>
            <p:nvPr/>
          </p:nvSpPr>
          <p:spPr>
            <a:xfrm>
              <a:off x="6524625" y="34290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7149" name="TextBox 50">
              <a:extLst>
                <a:ext uri="{FF2B5EF4-FFF2-40B4-BE49-F238E27FC236}">
                  <a16:creationId xmlns:a16="http://schemas.microsoft.com/office/drawing/2014/main" id="{7A4030F4-EEC5-4643-8B09-71DF3ACC2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2554" y="3701534"/>
              <a:ext cx="5405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1/2</a:t>
              </a:r>
            </a:p>
          </p:txBody>
        </p:sp>
      </p:grpSp>
      <p:grpSp>
        <p:nvGrpSpPr>
          <p:cNvPr id="47127" name="Group 71">
            <a:extLst>
              <a:ext uri="{FF2B5EF4-FFF2-40B4-BE49-F238E27FC236}">
                <a16:creationId xmlns:a16="http://schemas.microsoft.com/office/drawing/2014/main" id="{4B452C10-323D-4291-B4EF-F0D612E64E03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1914525"/>
            <a:ext cx="914400" cy="914400"/>
            <a:chOff x="6477000" y="1914525"/>
            <a:chExt cx="914400" cy="9144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7A7481D-6C78-41EA-BD23-89F94F29C7EB}"/>
                </a:ext>
              </a:extLst>
            </p:cNvPr>
            <p:cNvSpPr/>
            <p:nvPr/>
          </p:nvSpPr>
          <p:spPr>
            <a:xfrm>
              <a:off x="6477000" y="1914525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47" name="TextBox 51">
              <a:extLst>
                <a:ext uri="{FF2B5EF4-FFF2-40B4-BE49-F238E27FC236}">
                  <a16:creationId xmlns:a16="http://schemas.microsoft.com/office/drawing/2014/main" id="{A6B02FD8-E014-474B-9FA9-14B825E63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2553" y="2161613"/>
              <a:ext cx="5405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4/5</a:t>
              </a:r>
            </a:p>
          </p:txBody>
        </p:sp>
      </p:grpSp>
      <p:grpSp>
        <p:nvGrpSpPr>
          <p:cNvPr id="47128" name="Group 68">
            <a:extLst>
              <a:ext uri="{FF2B5EF4-FFF2-40B4-BE49-F238E27FC236}">
                <a16:creationId xmlns:a16="http://schemas.microsoft.com/office/drawing/2014/main" id="{DB2FF106-EC88-40A1-80DE-D2D6EF40DE9C}"/>
              </a:ext>
            </a:extLst>
          </p:cNvPr>
          <p:cNvGrpSpPr>
            <a:grpSpLocks/>
          </p:cNvGrpSpPr>
          <p:nvPr/>
        </p:nvGrpSpPr>
        <p:grpSpPr bwMode="auto">
          <a:xfrm>
            <a:off x="8001000" y="723900"/>
            <a:ext cx="914400" cy="914400"/>
            <a:chOff x="6477000" y="723507"/>
            <a:chExt cx="914400" cy="9144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942DC6-7F0C-4D82-96BC-624675F95E6F}"/>
                </a:ext>
              </a:extLst>
            </p:cNvPr>
            <p:cNvSpPr/>
            <p:nvPr/>
          </p:nvSpPr>
          <p:spPr>
            <a:xfrm>
              <a:off x="6477000" y="723507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45" name="TextBox 52">
              <a:extLst>
                <a:ext uri="{FF2B5EF4-FFF2-40B4-BE49-F238E27FC236}">
                  <a16:creationId xmlns:a16="http://schemas.microsoft.com/office/drawing/2014/main" id="{CC9499FE-F3A5-4F2F-A492-2688B21599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6792" y="963884"/>
              <a:ext cx="5405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3/6</a:t>
              </a:r>
            </a:p>
          </p:txBody>
        </p:sp>
      </p:grpSp>
      <p:grpSp>
        <p:nvGrpSpPr>
          <p:cNvPr id="47129" name="Group 65">
            <a:extLst>
              <a:ext uri="{FF2B5EF4-FFF2-40B4-BE49-F238E27FC236}">
                <a16:creationId xmlns:a16="http://schemas.microsoft.com/office/drawing/2014/main" id="{2BD554B2-B0C3-4F7D-B95D-E53916BCB2A1}"/>
              </a:ext>
            </a:extLst>
          </p:cNvPr>
          <p:cNvGrpSpPr>
            <a:grpSpLocks/>
          </p:cNvGrpSpPr>
          <p:nvPr/>
        </p:nvGrpSpPr>
        <p:grpSpPr bwMode="auto">
          <a:xfrm>
            <a:off x="4848225" y="5038725"/>
            <a:ext cx="914400" cy="914400"/>
            <a:chOff x="3324225" y="5038725"/>
            <a:chExt cx="914400" cy="9144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D594E91-D39D-41C6-80AA-59D30071D962}"/>
                </a:ext>
              </a:extLst>
            </p:cNvPr>
            <p:cNvSpPr/>
            <p:nvPr/>
          </p:nvSpPr>
          <p:spPr>
            <a:xfrm>
              <a:off x="3324225" y="5038725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43" name="TextBox 53">
              <a:extLst>
                <a:ext uri="{FF2B5EF4-FFF2-40B4-BE49-F238E27FC236}">
                  <a16:creationId xmlns:a16="http://schemas.microsoft.com/office/drawing/2014/main" id="{A03B186C-E297-460B-8D21-FD712AB5E0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8013" y="5295870"/>
              <a:ext cx="8068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10/11</a:t>
              </a:r>
            </a:p>
          </p:txBody>
        </p:sp>
      </p:grpSp>
      <p:grpSp>
        <p:nvGrpSpPr>
          <p:cNvPr id="47130" name="Group 64">
            <a:extLst>
              <a:ext uri="{FF2B5EF4-FFF2-40B4-BE49-F238E27FC236}">
                <a16:creationId xmlns:a16="http://schemas.microsoft.com/office/drawing/2014/main" id="{E875D255-E56A-472B-8C98-91AE88C7B048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810000"/>
            <a:ext cx="914400" cy="914400"/>
            <a:chOff x="3352800" y="3810000"/>
            <a:chExt cx="914400" cy="914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EF6977A-4472-4963-B365-F775A422E10C}"/>
                </a:ext>
              </a:extLst>
            </p:cNvPr>
            <p:cNvSpPr/>
            <p:nvPr/>
          </p:nvSpPr>
          <p:spPr>
            <a:xfrm>
              <a:off x="3352800" y="38100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41" name="TextBox 54">
              <a:extLst>
                <a:ext uri="{FF2B5EF4-FFF2-40B4-BE49-F238E27FC236}">
                  <a16:creationId xmlns:a16="http://schemas.microsoft.com/office/drawing/2014/main" id="{17558B44-CB99-453D-9E9D-08B82B3B7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7066" y="4114740"/>
              <a:ext cx="82586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16/17</a:t>
              </a:r>
            </a:p>
          </p:txBody>
        </p:sp>
      </p:grpSp>
      <p:grpSp>
        <p:nvGrpSpPr>
          <p:cNvPr id="47131" name="Group 63">
            <a:extLst>
              <a:ext uri="{FF2B5EF4-FFF2-40B4-BE49-F238E27FC236}">
                <a16:creationId xmlns:a16="http://schemas.microsoft.com/office/drawing/2014/main" id="{A133CDA8-B114-4DE4-B34A-A0FE9530C9F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2514600"/>
            <a:ext cx="914400" cy="914400"/>
            <a:chOff x="3352800" y="2514600"/>
            <a:chExt cx="914400" cy="9144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811B79F-3D22-4B27-884F-D49CB23A4A69}"/>
                </a:ext>
              </a:extLst>
            </p:cNvPr>
            <p:cNvSpPr/>
            <p:nvPr/>
          </p:nvSpPr>
          <p:spPr>
            <a:xfrm>
              <a:off x="3352800" y="25146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39" name="TextBox 55">
              <a:extLst>
                <a:ext uri="{FF2B5EF4-FFF2-40B4-BE49-F238E27FC236}">
                  <a16:creationId xmlns:a16="http://schemas.microsoft.com/office/drawing/2014/main" id="{3C7F92E0-7F21-4445-B999-2929C0B06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2758" y="2757588"/>
              <a:ext cx="82586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15/18</a:t>
              </a:r>
            </a:p>
          </p:txBody>
        </p:sp>
      </p:grpSp>
      <p:grpSp>
        <p:nvGrpSpPr>
          <p:cNvPr id="47132" name="Group 60">
            <a:extLst>
              <a:ext uri="{FF2B5EF4-FFF2-40B4-BE49-F238E27FC236}">
                <a16:creationId xmlns:a16="http://schemas.microsoft.com/office/drawing/2014/main" id="{F4BAC5BE-B007-442C-91E3-DC95307C2F36}"/>
              </a:ext>
            </a:extLst>
          </p:cNvPr>
          <p:cNvGrpSpPr>
            <a:grpSpLocks/>
          </p:cNvGrpSpPr>
          <p:nvPr/>
        </p:nvGrpSpPr>
        <p:grpSpPr bwMode="auto">
          <a:xfrm>
            <a:off x="2262188" y="814388"/>
            <a:ext cx="914400" cy="914400"/>
            <a:chOff x="738188" y="814387"/>
            <a:chExt cx="914400" cy="91440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706C3FA3-7510-4372-87F7-C9E40E18A909}"/>
                </a:ext>
              </a:extLst>
            </p:cNvPr>
            <p:cNvSpPr/>
            <p:nvPr/>
          </p:nvSpPr>
          <p:spPr>
            <a:xfrm>
              <a:off x="738188" y="814387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37" name="TextBox 56">
              <a:extLst>
                <a:ext uri="{FF2B5EF4-FFF2-40B4-BE49-F238E27FC236}">
                  <a16:creationId xmlns:a16="http://schemas.microsoft.com/office/drawing/2014/main" id="{79D4D2EE-A6D2-4787-92EB-E5F2151F4D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4887" y="1066859"/>
              <a:ext cx="683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7/14</a:t>
              </a:r>
            </a:p>
          </p:txBody>
        </p:sp>
      </p:grpSp>
      <p:grpSp>
        <p:nvGrpSpPr>
          <p:cNvPr id="47133" name="Group 61">
            <a:extLst>
              <a:ext uri="{FF2B5EF4-FFF2-40B4-BE49-F238E27FC236}">
                <a16:creationId xmlns:a16="http://schemas.microsoft.com/office/drawing/2014/main" id="{0F0CC42B-A5FA-4CF8-B396-B497F971A217}"/>
              </a:ext>
            </a:extLst>
          </p:cNvPr>
          <p:cNvGrpSpPr>
            <a:grpSpLocks/>
          </p:cNvGrpSpPr>
          <p:nvPr/>
        </p:nvGrpSpPr>
        <p:grpSpPr bwMode="auto">
          <a:xfrm>
            <a:off x="2305050" y="2047875"/>
            <a:ext cx="914400" cy="914400"/>
            <a:chOff x="781051" y="2048436"/>
            <a:chExt cx="914400" cy="9144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E3DC18D6-BF0A-42E1-B47A-172D1988FB0E}"/>
                </a:ext>
              </a:extLst>
            </p:cNvPr>
            <p:cNvSpPr/>
            <p:nvPr/>
          </p:nvSpPr>
          <p:spPr>
            <a:xfrm>
              <a:off x="781051" y="2048436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135" name="TextBox 57">
              <a:extLst>
                <a:ext uri="{FF2B5EF4-FFF2-40B4-BE49-F238E27FC236}">
                  <a16:creationId xmlns:a16="http://schemas.microsoft.com/office/drawing/2014/main" id="{68AFE8CC-C084-466D-912D-5F7D0A666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3230" y="2314545"/>
              <a:ext cx="6832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8/13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0B5BA05-C0E4-589F-AAFC-6194EEC23F2A}"/>
              </a:ext>
            </a:extLst>
          </p:cNvPr>
          <p:cNvSpPr txBox="1"/>
          <p:nvPr/>
        </p:nvSpPr>
        <p:spPr>
          <a:xfrm>
            <a:off x="6858001" y="4655630"/>
            <a:ext cx="51998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DFS with the following order of sources: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watch, socks, shorts, and shirt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7" descr="topological sort">
            <a:extLst>
              <a:ext uri="{FF2B5EF4-FFF2-40B4-BE49-F238E27FC236}">
                <a16:creationId xmlns:a16="http://schemas.microsoft.com/office/drawing/2014/main" id="{0FABBCCC-7E68-495D-B731-A19623CE4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925" y="1654175"/>
            <a:ext cx="84582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1" name="Text Box 8">
            <a:extLst>
              <a:ext uri="{FF2B5EF4-FFF2-40B4-BE49-F238E27FC236}">
                <a16:creationId xmlns:a16="http://schemas.microsoft.com/office/drawing/2014/main" id="{8386308F-D8C0-4DAC-BC53-0F10824FE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1"/>
            <a:ext cx="8610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With any order of choosing sources, all edges would still point left-to-right</a:t>
            </a:r>
          </a:p>
        </p:txBody>
      </p:sp>
      <p:grpSp>
        <p:nvGrpSpPr>
          <p:cNvPr id="48132" name="Group 5">
            <a:extLst>
              <a:ext uri="{FF2B5EF4-FFF2-40B4-BE49-F238E27FC236}">
                <a16:creationId xmlns:a16="http://schemas.microsoft.com/office/drawing/2014/main" id="{D9B2C8F5-DF29-4813-8F25-EB4B7576C2B9}"/>
              </a:ext>
            </a:extLst>
          </p:cNvPr>
          <p:cNvGrpSpPr>
            <a:grpSpLocks/>
          </p:cNvGrpSpPr>
          <p:nvPr/>
        </p:nvGrpSpPr>
        <p:grpSpPr bwMode="auto">
          <a:xfrm>
            <a:off x="6888163" y="884239"/>
            <a:ext cx="806450" cy="650875"/>
            <a:chOff x="6451081" y="3429000"/>
            <a:chExt cx="1075765" cy="9144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A5F957D-3444-469A-B70C-896889B42324}"/>
                </a:ext>
              </a:extLst>
            </p:cNvPr>
            <p:cNvSpPr/>
            <p:nvPr/>
          </p:nvSpPr>
          <p:spPr>
            <a:xfrm>
              <a:off x="6525198" y="3429000"/>
              <a:ext cx="914824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74" name="TextBox 7">
              <a:extLst>
                <a:ext uri="{FF2B5EF4-FFF2-40B4-BE49-F238E27FC236}">
                  <a16:creationId xmlns:a16="http://schemas.microsoft.com/office/drawing/2014/main" id="{D635B7C7-0A87-4DAD-966B-F6A58252FE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1081" y="3636241"/>
              <a:ext cx="1075765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10/11</a:t>
              </a:r>
            </a:p>
          </p:txBody>
        </p:sp>
      </p:grpSp>
      <p:grpSp>
        <p:nvGrpSpPr>
          <p:cNvPr id="48133" name="Group 14">
            <a:extLst>
              <a:ext uri="{FF2B5EF4-FFF2-40B4-BE49-F238E27FC236}">
                <a16:creationId xmlns:a16="http://schemas.microsoft.com/office/drawing/2014/main" id="{E7CE26FD-DFFC-4689-B9E5-07068CA673C6}"/>
              </a:ext>
            </a:extLst>
          </p:cNvPr>
          <p:cNvGrpSpPr>
            <a:grpSpLocks/>
          </p:cNvGrpSpPr>
          <p:nvPr/>
        </p:nvGrpSpPr>
        <p:grpSpPr bwMode="auto">
          <a:xfrm>
            <a:off x="7962900" y="862014"/>
            <a:ext cx="685800" cy="649287"/>
            <a:chOff x="6524625" y="3429000"/>
            <a:chExt cx="914400" cy="9144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0CF9C09-91D8-440A-91BC-2C69F9C66057}"/>
                </a:ext>
              </a:extLst>
            </p:cNvPr>
            <p:cNvSpPr/>
            <p:nvPr/>
          </p:nvSpPr>
          <p:spPr>
            <a:xfrm>
              <a:off x="6524625" y="34290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72" name="TextBox 16">
              <a:extLst>
                <a:ext uri="{FF2B5EF4-FFF2-40B4-BE49-F238E27FC236}">
                  <a16:creationId xmlns:a16="http://schemas.microsoft.com/office/drawing/2014/main" id="{A565AD7E-4E28-4820-9B84-50F55004F9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301" y="3651554"/>
              <a:ext cx="720711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3/6</a:t>
              </a:r>
            </a:p>
          </p:txBody>
        </p:sp>
      </p:grpSp>
      <p:grpSp>
        <p:nvGrpSpPr>
          <p:cNvPr id="48134" name="Group 17">
            <a:extLst>
              <a:ext uri="{FF2B5EF4-FFF2-40B4-BE49-F238E27FC236}">
                <a16:creationId xmlns:a16="http://schemas.microsoft.com/office/drawing/2014/main" id="{8DA23E5B-2981-43F4-A484-50F6BA7826C5}"/>
              </a:ext>
            </a:extLst>
          </p:cNvPr>
          <p:cNvGrpSpPr>
            <a:grpSpLocks/>
          </p:cNvGrpSpPr>
          <p:nvPr/>
        </p:nvGrpSpPr>
        <p:grpSpPr bwMode="auto">
          <a:xfrm>
            <a:off x="8932863" y="831851"/>
            <a:ext cx="685800" cy="650875"/>
            <a:chOff x="6524625" y="3429000"/>
            <a:chExt cx="914400" cy="91440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A8E8A43-F7DF-4D1D-81F1-751DA8B83C0C}"/>
                </a:ext>
              </a:extLst>
            </p:cNvPr>
            <p:cNvSpPr/>
            <p:nvPr/>
          </p:nvSpPr>
          <p:spPr>
            <a:xfrm>
              <a:off x="6524625" y="34290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70" name="TextBox 19">
              <a:extLst>
                <a:ext uri="{FF2B5EF4-FFF2-40B4-BE49-F238E27FC236}">
                  <a16:creationId xmlns:a16="http://schemas.microsoft.com/office/drawing/2014/main" id="{57C6547B-36C3-4AB9-B5EC-74BA53D6C9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301" y="3651554"/>
              <a:ext cx="720711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4/5</a:t>
              </a:r>
            </a:p>
          </p:txBody>
        </p:sp>
      </p:grpSp>
      <p:grpSp>
        <p:nvGrpSpPr>
          <p:cNvPr id="48135" name="Group 20">
            <a:extLst>
              <a:ext uri="{FF2B5EF4-FFF2-40B4-BE49-F238E27FC236}">
                <a16:creationId xmlns:a16="http://schemas.microsoft.com/office/drawing/2014/main" id="{9ADC0565-3D00-4ADA-9658-9527EA787DD5}"/>
              </a:ext>
            </a:extLst>
          </p:cNvPr>
          <p:cNvGrpSpPr>
            <a:grpSpLocks/>
          </p:cNvGrpSpPr>
          <p:nvPr/>
        </p:nvGrpSpPr>
        <p:grpSpPr bwMode="auto">
          <a:xfrm>
            <a:off x="9829800" y="831851"/>
            <a:ext cx="685800" cy="650875"/>
            <a:chOff x="6524625" y="3429000"/>
            <a:chExt cx="914400" cy="9144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464AA03-AAD7-4429-996E-21160EFC9C25}"/>
                </a:ext>
              </a:extLst>
            </p:cNvPr>
            <p:cNvSpPr/>
            <p:nvPr/>
          </p:nvSpPr>
          <p:spPr>
            <a:xfrm>
              <a:off x="6524625" y="3429000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68" name="TextBox 22">
              <a:extLst>
                <a:ext uri="{FF2B5EF4-FFF2-40B4-BE49-F238E27FC236}">
                  <a16:creationId xmlns:a16="http://schemas.microsoft.com/office/drawing/2014/main" id="{54C9AEAC-9000-427F-A385-A6E577FD5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2301" y="3651554"/>
              <a:ext cx="720711" cy="562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1/2</a:t>
              </a:r>
            </a:p>
          </p:txBody>
        </p:sp>
      </p:grpSp>
      <p:grpSp>
        <p:nvGrpSpPr>
          <p:cNvPr id="48136" name="Group 23">
            <a:extLst>
              <a:ext uri="{FF2B5EF4-FFF2-40B4-BE49-F238E27FC236}">
                <a16:creationId xmlns:a16="http://schemas.microsoft.com/office/drawing/2014/main" id="{102930D0-CAE0-4858-A0AE-936F0EA88593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885825"/>
            <a:ext cx="712788" cy="649288"/>
            <a:chOff x="6489174" y="3429000"/>
            <a:chExt cx="949851" cy="91440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4E5470B-C876-400E-82A1-71FFA68CA813}"/>
                </a:ext>
              </a:extLst>
            </p:cNvPr>
            <p:cNvSpPr/>
            <p:nvPr/>
          </p:nvSpPr>
          <p:spPr>
            <a:xfrm>
              <a:off x="6525138" y="3429000"/>
              <a:ext cx="913887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66" name="TextBox 25">
              <a:extLst>
                <a:ext uri="{FF2B5EF4-FFF2-40B4-BE49-F238E27FC236}">
                  <a16:creationId xmlns:a16="http://schemas.microsoft.com/office/drawing/2014/main" id="{DDCCFBED-B8E0-457A-8D0A-D0274084B7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9174" y="3634989"/>
              <a:ext cx="910933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9/12</a:t>
              </a:r>
            </a:p>
          </p:txBody>
        </p:sp>
      </p:grpSp>
      <p:grpSp>
        <p:nvGrpSpPr>
          <p:cNvPr id="48137" name="Group 26">
            <a:extLst>
              <a:ext uri="{FF2B5EF4-FFF2-40B4-BE49-F238E27FC236}">
                <a16:creationId xmlns:a16="http://schemas.microsoft.com/office/drawing/2014/main" id="{893CF8BB-580D-4527-94F6-2FA92EF7A0B8}"/>
              </a:ext>
            </a:extLst>
          </p:cNvPr>
          <p:cNvGrpSpPr>
            <a:grpSpLocks/>
          </p:cNvGrpSpPr>
          <p:nvPr/>
        </p:nvGrpSpPr>
        <p:grpSpPr bwMode="auto">
          <a:xfrm>
            <a:off x="4757739" y="884239"/>
            <a:ext cx="744537" cy="650875"/>
            <a:chOff x="6524625" y="3429000"/>
            <a:chExt cx="992760" cy="9144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4197644-ABD4-4CCA-830B-4578F9FDB75C}"/>
                </a:ext>
              </a:extLst>
            </p:cNvPr>
            <p:cNvSpPr/>
            <p:nvPr/>
          </p:nvSpPr>
          <p:spPr>
            <a:xfrm>
              <a:off x="6524625" y="3429000"/>
              <a:ext cx="914441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64" name="TextBox 28">
              <a:extLst>
                <a:ext uri="{FF2B5EF4-FFF2-40B4-BE49-F238E27FC236}">
                  <a16:creationId xmlns:a16="http://schemas.microsoft.com/office/drawing/2014/main" id="{99719398-BFF8-4EDF-8A73-398AE2687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6452" y="3625619"/>
              <a:ext cx="910933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8/13</a:t>
              </a:r>
            </a:p>
          </p:txBody>
        </p:sp>
      </p:grpSp>
      <p:grpSp>
        <p:nvGrpSpPr>
          <p:cNvPr id="48138" name="Group 29">
            <a:extLst>
              <a:ext uri="{FF2B5EF4-FFF2-40B4-BE49-F238E27FC236}">
                <a16:creationId xmlns:a16="http://schemas.microsoft.com/office/drawing/2014/main" id="{93347D91-BA93-476E-AB83-09B543D05F6E}"/>
              </a:ext>
            </a:extLst>
          </p:cNvPr>
          <p:cNvGrpSpPr>
            <a:grpSpLocks/>
          </p:cNvGrpSpPr>
          <p:nvPr/>
        </p:nvGrpSpPr>
        <p:grpSpPr bwMode="auto">
          <a:xfrm>
            <a:off x="3744914" y="873125"/>
            <a:ext cx="750887" cy="649288"/>
            <a:chOff x="6524625" y="3429000"/>
            <a:chExt cx="1001908" cy="9144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1B20ABA-7F4D-43CA-8BC0-5AE638F5A6EE}"/>
                </a:ext>
              </a:extLst>
            </p:cNvPr>
            <p:cNvSpPr/>
            <p:nvPr/>
          </p:nvSpPr>
          <p:spPr>
            <a:xfrm>
              <a:off x="6524625" y="3429000"/>
              <a:ext cx="915062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62" name="TextBox 31">
              <a:extLst>
                <a:ext uri="{FF2B5EF4-FFF2-40B4-BE49-F238E27FC236}">
                  <a16:creationId xmlns:a16="http://schemas.microsoft.com/office/drawing/2014/main" id="{5953089B-66C5-4670-93B6-338C76D9DD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5600" y="3606759"/>
              <a:ext cx="910933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7/14</a:t>
              </a:r>
            </a:p>
          </p:txBody>
        </p:sp>
      </p:grpSp>
      <p:grpSp>
        <p:nvGrpSpPr>
          <p:cNvPr id="48139" name="Group 32">
            <a:extLst>
              <a:ext uri="{FF2B5EF4-FFF2-40B4-BE49-F238E27FC236}">
                <a16:creationId xmlns:a16="http://schemas.microsoft.com/office/drawing/2014/main" id="{B6513B79-5DE9-4B92-8C38-44B658C98C26}"/>
              </a:ext>
            </a:extLst>
          </p:cNvPr>
          <p:cNvGrpSpPr>
            <a:grpSpLocks/>
          </p:cNvGrpSpPr>
          <p:nvPr/>
        </p:nvGrpSpPr>
        <p:grpSpPr bwMode="auto">
          <a:xfrm>
            <a:off x="2789238" y="890589"/>
            <a:ext cx="825500" cy="650875"/>
            <a:chOff x="6475642" y="3429000"/>
            <a:chExt cx="1101156" cy="91440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FB18453-0148-4C71-B33B-5097DA9E8C06}"/>
                </a:ext>
              </a:extLst>
            </p:cNvPr>
            <p:cNvSpPr/>
            <p:nvPr/>
          </p:nvSpPr>
          <p:spPr>
            <a:xfrm>
              <a:off x="6524346" y="3429000"/>
              <a:ext cx="914807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60" name="TextBox 34">
              <a:extLst>
                <a:ext uri="{FF2B5EF4-FFF2-40B4-BE49-F238E27FC236}">
                  <a16:creationId xmlns:a16="http://schemas.microsoft.com/office/drawing/2014/main" id="{C9B13B11-08A8-4689-9FD0-DEF23B1C5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5642" y="3581505"/>
              <a:ext cx="1101156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16/17</a:t>
              </a:r>
            </a:p>
          </p:txBody>
        </p:sp>
      </p:grpSp>
      <p:grpSp>
        <p:nvGrpSpPr>
          <p:cNvPr id="48140" name="Group 35">
            <a:extLst>
              <a:ext uri="{FF2B5EF4-FFF2-40B4-BE49-F238E27FC236}">
                <a16:creationId xmlns:a16="http://schemas.microsoft.com/office/drawing/2014/main" id="{63B87766-D19C-4860-9160-3687A9E2F0FD}"/>
              </a:ext>
            </a:extLst>
          </p:cNvPr>
          <p:cNvGrpSpPr>
            <a:grpSpLocks/>
          </p:cNvGrpSpPr>
          <p:nvPr/>
        </p:nvGrpSpPr>
        <p:grpSpPr bwMode="auto">
          <a:xfrm>
            <a:off x="1822450" y="915989"/>
            <a:ext cx="825500" cy="649287"/>
            <a:chOff x="6413813" y="3429000"/>
            <a:chExt cx="1101156" cy="914400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EF14791-066C-42B9-BBC5-0C956BD38985}"/>
                </a:ext>
              </a:extLst>
            </p:cNvPr>
            <p:cNvSpPr/>
            <p:nvPr/>
          </p:nvSpPr>
          <p:spPr>
            <a:xfrm>
              <a:off x="6523929" y="3429000"/>
              <a:ext cx="914807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8158" name="TextBox 37">
              <a:extLst>
                <a:ext uri="{FF2B5EF4-FFF2-40B4-BE49-F238E27FC236}">
                  <a16:creationId xmlns:a16="http://schemas.microsoft.com/office/drawing/2014/main" id="{3E43BA2B-2215-4B9B-AC2E-D38F177C3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3813" y="3592932"/>
              <a:ext cx="1101156" cy="562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15/18</a:t>
              </a:r>
            </a:p>
          </p:txBody>
        </p:sp>
      </p:grpSp>
      <p:sp>
        <p:nvSpPr>
          <p:cNvPr id="48141" name="TextBox 41">
            <a:extLst>
              <a:ext uri="{FF2B5EF4-FFF2-40B4-BE49-F238E27FC236}">
                <a16:creationId xmlns:a16="http://schemas.microsoft.com/office/drawing/2014/main" id="{8F004926-D6B6-4B82-8DE1-162BDC168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1214" y="482600"/>
            <a:ext cx="85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watch</a:t>
            </a:r>
          </a:p>
        </p:txBody>
      </p:sp>
      <p:sp>
        <p:nvSpPr>
          <p:cNvPr id="48142" name="TextBox 42">
            <a:extLst>
              <a:ext uri="{FF2B5EF4-FFF2-40B4-BE49-F238E27FC236}">
                <a16:creationId xmlns:a16="http://schemas.microsoft.com/office/drawing/2014/main" id="{D6497F6C-6B29-454D-84AB-514D87178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376" y="493713"/>
            <a:ext cx="868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shoes</a:t>
            </a:r>
          </a:p>
        </p:txBody>
      </p:sp>
      <p:sp>
        <p:nvSpPr>
          <p:cNvPr id="48143" name="TextBox 43">
            <a:extLst>
              <a:ext uri="{FF2B5EF4-FFF2-40B4-BE49-F238E27FC236}">
                <a16:creationId xmlns:a16="http://schemas.microsoft.com/office/drawing/2014/main" id="{1516D42F-6762-4343-96E3-041CC6B6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9714" y="515938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socks</a:t>
            </a:r>
          </a:p>
        </p:txBody>
      </p:sp>
      <p:sp>
        <p:nvSpPr>
          <p:cNvPr id="48144" name="TextBox 44">
            <a:extLst>
              <a:ext uri="{FF2B5EF4-FFF2-40B4-BE49-F238E27FC236}">
                <a16:creationId xmlns:a16="http://schemas.microsoft.com/office/drawing/2014/main" id="{E317D7DC-D88A-48E4-81DE-C4B2F0FD2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9263" y="531813"/>
            <a:ext cx="855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jacket</a:t>
            </a:r>
          </a:p>
        </p:txBody>
      </p:sp>
      <p:sp>
        <p:nvSpPr>
          <p:cNvPr id="48145" name="TextBox 45">
            <a:extLst>
              <a:ext uri="{FF2B5EF4-FFF2-40B4-BE49-F238E27FC236}">
                <a16:creationId xmlns:a16="http://schemas.microsoft.com/office/drawing/2014/main" id="{2DFC97F5-ACC7-40A1-BD26-A1BC8CCC9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5" y="561975"/>
            <a:ext cx="59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belt</a:t>
            </a:r>
          </a:p>
        </p:txBody>
      </p:sp>
      <p:sp>
        <p:nvSpPr>
          <p:cNvPr id="48146" name="TextBox 46">
            <a:extLst>
              <a:ext uri="{FF2B5EF4-FFF2-40B4-BE49-F238E27FC236}">
                <a16:creationId xmlns:a16="http://schemas.microsoft.com/office/drawing/2014/main" id="{69604497-B7AB-4CA4-BE4C-2E1955C34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1863" y="517525"/>
            <a:ext cx="8112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pants</a:t>
            </a:r>
          </a:p>
        </p:txBody>
      </p:sp>
      <p:sp>
        <p:nvSpPr>
          <p:cNvPr id="48147" name="TextBox 47">
            <a:extLst>
              <a:ext uri="{FF2B5EF4-FFF2-40B4-BE49-F238E27FC236}">
                <a16:creationId xmlns:a16="http://schemas.microsoft.com/office/drawing/2014/main" id="{38DE682B-A179-4A6C-8CB8-BFCBDE59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2838" y="522288"/>
            <a:ext cx="882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shorts</a:t>
            </a:r>
          </a:p>
        </p:txBody>
      </p:sp>
      <p:sp>
        <p:nvSpPr>
          <p:cNvPr id="48148" name="TextBox 48">
            <a:extLst>
              <a:ext uri="{FF2B5EF4-FFF2-40B4-BE49-F238E27FC236}">
                <a16:creationId xmlns:a16="http://schemas.microsoft.com/office/drawing/2014/main" id="{DF16423D-EE50-432F-967E-29FD3C05C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051" y="544513"/>
            <a:ext cx="454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tie</a:t>
            </a:r>
          </a:p>
        </p:txBody>
      </p:sp>
      <p:sp>
        <p:nvSpPr>
          <p:cNvPr id="48149" name="TextBox 49">
            <a:extLst>
              <a:ext uri="{FF2B5EF4-FFF2-40B4-BE49-F238E27FC236}">
                <a16:creationId xmlns:a16="http://schemas.microsoft.com/office/drawing/2014/main" id="{B6530203-8F57-4E7C-81E0-FAFC96F3B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4" y="588963"/>
            <a:ext cx="66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shirt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FAC6EDC-F544-49C2-880B-6E7684F80401}"/>
              </a:ext>
            </a:extLst>
          </p:cNvPr>
          <p:cNvCxnSpPr/>
          <p:nvPr/>
        </p:nvCxnSpPr>
        <p:spPr>
          <a:xfrm flipV="1">
            <a:off x="2632076" y="1244601"/>
            <a:ext cx="176213" cy="47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862285B-27A1-4FBF-96D3-CF276C71EF57}"/>
              </a:ext>
            </a:extLst>
          </p:cNvPr>
          <p:cNvCxnSpPr/>
          <p:nvPr/>
        </p:nvCxnSpPr>
        <p:spPr>
          <a:xfrm flipV="1">
            <a:off x="4537075" y="1192213"/>
            <a:ext cx="177800" cy="47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0EA1542-4F63-4532-8D19-9AEE05640496}"/>
              </a:ext>
            </a:extLst>
          </p:cNvPr>
          <p:cNvCxnSpPr/>
          <p:nvPr/>
        </p:nvCxnSpPr>
        <p:spPr>
          <a:xfrm flipV="1">
            <a:off x="5546726" y="1238251"/>
            <a:ext cx="176213" cy="47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9EBA513-6343-45EF-B47C-0BA462176231}"/>
              </a:ext>
            </a:extLst>
          </p:cNvPr>
          <p:cNvCxnSpPr/>
          <p:nvPr/>
        </p:nvCxnSpPr>
        <p:spPr>
          <a:xfrm flipV="1">
            <a:off x="8713788" y="1181101"/>
            <a:ext cx="177800" cy="47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81E71F4-9C31-4A30-9734-15769C8408CD}"/>
              </a:ext>
            </a:extLst>
          </p:cNvPr>
          <p:cNvCxnSpPr/>
          <p:nvPr/>
        </p:nvCxnSpPr>
        <p:spPr>
          <a:xfrm flipV="1">
            <a:off x="2235201" y="1604963"/>
            <a:ext cx="3933825" cy="2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2481FCE4-A5A5-46AE-9378-47EBE0B50DD5}"/>
              </a:ext>
            </a:extLst>
          </p:cNvPr>
          <p:cNvCxnSpPr/>
          <p:nvPr/>
        </p:nvCxnSpPr>
        <p:spPr>
          <a:xfrm flipV="1">
            <a:off x="3292476" y="1481138"/>
            <a:ext cx="3933825" cy="25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552D803-C29F-4E5D-B545-CB8B6B2C3577}"/>
              </a:ext>
            </a:extLst>
          </p:cNvPr>
          <p:cNvCxnSpPr/>
          <p:nvPr/>
        </p:nvCxnSpPr>
        <p:spPr>
          <a:xfrm flipV="1">
            <a:off x="5443538" y="1349375"/>
            <a:ext cx="3657600" cy="333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5">
            <a:extLst>
              <a:ext uri="{FF2B5EF4-FFF2-40B4-BE49-F238E27FC236}">
                <a16:creationId xmlns:a16="http://schemas.microsoft.com/office/drawing/2014/main" id="{7C8ED03E-34B8-4398-B259-FCBF4F146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78253"/>
            <a:ext cx="65265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Theorem 22.12: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Proof of the correctness of Topological-Sort(G)</a:t>
            </a:r>
          </a:p>
        </p:txBody>
      </p:sp>
      <p:sp>
        <p:nvSpPr>
          <p:cNvPr id="49155" name="Text Box 6">
            <a:extLst>
              <a:ext uri="{FF2B5EF4-FFF2-40B4-BE49-F238E27FC236}">
                <a16:creationId xmlns:a16="http://schemas.microsoft.com/office/drawing/2014/main" id="{4B98A46F-E49C-4E9A-892B-1A0157FC80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219200"/>
            <a:ext cx="7950200" cy="49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When edge (u-&gt;v) is explored in the DFS of a DAG, v must be white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or black because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v is gray, then (u-&gt;v) is a back edge (we would be exploring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adjacency list of v) and DFS of a DAG cannot yield a back edge.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v is white, then v is a descendant of u and f[v] &lt; f[u] (Corollary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of the Parenthesis Theorem)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If v is black, then f[v] has already been assigned and, since we are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still exploring the adj[u], f[v] &lt; f[u].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Thus, for any edge(u-&gt;v) in the DAG, f[v] &lt; f[u]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000"/>
              <a:t>in topological sort, v will be on the right of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\"/>
            </a:pPr>
            <a:r>
              <a:rPr lang="en-US" altLang="en-US" sz="2000"/>
              <a:t> all edges point to the right</a:t>
            </a:r>
            <a:r>
              <a:rPr lang="en-US" altLang="en-US" sz="1800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36448" y="1997529"/>
            <a:ext cx="1098499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Ex 22.4-1 text p614 Topo sort on DAG of Fig 22.8 p615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Perform a DFS using alphabetical order to resolve ambiguities in order of discovery of new vertecies and choosing new sources. Mark each vertex with d[v] and f[v]. Make a table of v and f[v] with f[v] in decreasing order. </a:t>
            </a:r>
          </a:p>
        </p:txBody>
      </p:sp>
    </p:spTree>
    <p:extLst>
      <p:ext uri="{BB962C8B-B14F-4D97-AF65-F5344CB8AC3E}">
        <p14:creationId xmlns:p14="http://schemas.microsoft.com/office/powerpoint/2010/main" val="344868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>
            <a:extLst>
              <a:ext uri="{FF2B5EF4-FFF2-40B4-BE49-F238E27FC236}">
                <a16:creationId xmlns:a16="http://schemas.microsoft.com/office/drawing/2014/main" id="{AA93C88E-3208-42AC-AC69-E9C09994D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381000"/>
            <a:ext cx="5846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Strongly Connected Components (SCCs) </a:t>
            </a:r>
          </a:p>
        </p:txBody>
      </p:sp>
      <p:sp>
        <p:nvSpPr>
          <p:cNvPr id="51203" name="Text Box 5">
            <a:extLst>
              <a:ext uri="{FF2B5EF4-FFF2-40B4-BE49-F238E27FC236}">
                <a16:creationId xmlns:a16="http://schemas.microsoft.com/office/drawing/2014/main" id="{A06B10CE-A9CF-4E82-B4A1-261BDD54B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978" y="1313688"/>
            <a:ext cx="957204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Strongly connected components </a:t>
            </a:r>
            <a:r>
              <a:rPr lang="en-US" altLang="en-US" sz="2400" dirty="0"/>
              <a:t>(SCCs) of directed graph G(V,E)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are a set of vertices V</a:t>
            </a:r>
            <a:r>
              <a:rPr lang="en-US" altLang="en-US" sz="2400" b="1" baseline="-25000" dirty="0"/>
              <a:t>SCC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</a:t>
            </a:r>
            <a:r>
              <a:rPr lang="en-US" altLang="en-US" sz="2400" dirty="0"/>
              <a:t> V that form a cycle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Component graph</a:t>
            </a:r>
            <a:r>
              <a:rPr lang="en-US" altLang="en-US" sz="2400" dirty="0"/>
              <a:t> G</a:t>
            </a:r>
            <a:r>
              <a:rPr lang="en-US" altLang="en-US" sz="2400" b="1" baseline="30000" dirty="0"/>
              <a:t>SCC</a:t>
            </a:r>
            <a:r>
              <a:rPr lang="en-US" altLang="en-US" sz="2400" dirty="0"/>
              <a:t> = (V</a:t>
            </a:r>
            <a:r>
              <a:rPr lang="en-US" altLang="en-US" sz="2400" b="1" baseline="30000" dirty="0"/>
              <a:t>SCC</a:t>
            </a:r>
            <a:r>
              <a:rPr lang="en-US" altLang="en-US" sz="2400" dirty="0"/>
              <a:t>, E</a:t>
            </a:r>
            <a:r>
              <a:rPr lang="en-US" altLang="en-US" sz="2400" b="1" baseline="30000" dirty="0"/>
              <a:t>SCC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Let C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, C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, ..., C</a:t>
            </a:r>
            <a:r>
              <a:rPr lang="en-US" altLang="en-US" sz="2400" b="1" baseline="-25000" dirty="0"/>
              <a:t>k</a:t>
            </a:r>
            <a:r>
              <a:rPr lang="en-US" altLang="en-US" sz="2400" dirty="0"/>
              <a:t> denote the SCCs of directed graph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V</a:t>
            </a:r>
            <a:r>
              <a:rPr lang="en-US" altLang="en-US" sz="2400" b="1" baseline="30000" dirty="0"/>
              <a:t>SCC</a:t>
            </a:r>
            <a:r>
              <a:rPr lang="en-US" altLang="en-US" sz="2400" dirty="0"/>
              <a:t> = {v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, v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, ..., </a:t>
            </a:r>
            <a:r>
              <a:rPr lang="en-US" altLang="en-US" sz="2400" dirty="0" err="1"/>
              <a:t>v</a:t>
            </a:r>
            <a:r>
              <a:rPr lang="en-US" altLang="en-US" sz="2400" b="1" baseline="-25000" dirty="0" err="1"/>
              <a:t>k</a:t>
            </a:r>
            <a:r>
              <a:rPr lang="en-US" altLang="en-US" sz="2400" dirty="0"/>
              <a:t>} contains a vertex from each SCC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</a:t>
            </a:r>
            <a:r>
              <a:rPr lang="en-US" altLang="en-US" sz="2400" b="1" baseline="30000" dirty="0"/>
              <a:t>SCC</a:t>
            </a:r>
            <a:r>
              <a:rPr lang="en-US" altLang="en-US" sz="2400" dirty="0"/>
              <a:t> are edges of the component graph that connect the SCCs of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Transpose of directed G(V,E)</a:t>
            </a:r>
            <a:r>
              <a:rPr lang="en-US" altLang="en-US" sz="2400" dirty="0"/>
              <a:t> = G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(V,E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):  E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 = {(u-&gt;v) if (v-&gt;u) </a:t>
            </a:r>
            <a:r>
              <a:rPr lang="en-US" altLang="en-US" sz="2400" dirty="0">
                <a:sym typeface="Symbol" panose="05050102010706020507" pitchFamily="18" charset="2"/>
              </a:rPr>
              <a:t></a:t>
            </a:r>
            <a:r>
              <a:rPr lang="en-US" altLang="en-US" sz="2400" dirty="0"/>
              <a:t> E}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(G</a:t>
            </a:r>
            <a:r>
              <a:rPr lang="en-US" altLang="en-US" sz="2400" b="1" baseline="30000" dirty="0"/>
              <a:t>T</a:t>
            </a:r>
            <a:r>
              <a:rPr lang="en-US" altLang="en-US" sz="2400" dirty="0"/>
              <a:t> has same vertices a G, but its edges are reversed)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1299</Words>
  <Application>Microsoft Office PowerPoint</Application>
  <PresentationFormat>Widescreen</PresentationFormat>
  <Paragraphs>291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115</cp:revision>
  <cp:lastPrinted>2024-03-31T20:01:51Z</cp:lastPrinted>
  <dcterms:created xsi:type="dcterms:W3CDTF">2016-01-08T22:49:21Z</dcterms:created>
  <dcterms:modified xsi:type="dcterms:W3CDTF">2025-01-06T05:55:24Z</dcterms:modified>
</cp:coreProperties>
</file>