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96" r:id="rId1"/>
  </p:sldMasterIdLst>
  <p:notesMasterIdLst>
    <p:notesMasterId r:id="rId3"/>
  </p:notesMasterIdLst>
  <p:sldIdLst>
    <p:sldId id="40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D9181-9DD2-492A-9356-553CB3262E9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D79A8-EA43-4745-B5BA-D1BD82A9B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0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1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8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1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7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9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5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3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0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12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5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5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AFB4-D42A-4838-9CF5-BEB1A5CBA5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2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icity.wsu.edu/~jhmille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3AD47F-1A47-45E2-B97B-16A95447B87C}"/>
              </a:ext>
            </a:extLst>
          </p:cNvPr>
          <p:cNvSpPr txBox="1"/>
          <p:nvPr/>
        </p:nvSpPr>
        <p:spPr>
          <a:xfrm>
            <a:off x="329973" y="2209800"/>
            <a:ext cx="896495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Preparation for ABET student interviews Monday 10/20/2025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review the following files on the class web page at link</a:t>
            </a:r>
          </a:p>
          <a:p>
            <a:pPr marL="0" marR="0" algn="ctr">
              <a:buNone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en-US" sz="24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http://www.tricity.wsu.edu/~jhmiller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C332 Student interview form (questions likely to be ask)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 Academic Support Services (tutoring, financial aid, etc.)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 </a:t>
            </a:r>
            <a:r>
              <a:rPr lang="en-US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Educational Objectives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(PEOs)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Student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 (SOs) for BSCS degree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Performance Indicators (PIs) for all 6 SOs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Syllabus with SOs for this class</a:t>
            </a:r>
          </a:p>
        </p:txBody>
      </p:sp>
    </p:spTree>
    <p:extLst>
      <p:ext uri="{BB962C8B-B14F-4D97-AF65-F5344CB8AC3E}">
        <p14:creationId xmlns:p14="http://schemas.microsoft.com/office/powerpoint/2010/main" val="2369657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83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H. Miller</dc:creator>
  <cp:lastModifiedBy>Miller, John H</cp:lastModifiedBy>
  <cp:revision>90</cp:revision>
  <dcterms:created xsi:type="dcterms:W3CDTF">2014-08-26T18:18:36Z</dcterms:created>
  <dcterms:modified xsi:type="dcterms:W3CDTF">2025-10-13T18:40:17Z</dcterms:modified>
</cp:coreProperties>
</file>