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7"/>
  </p:notesMasterIdLst>
  <p:sldIdLst>
    <p:sldId id="658" r:id="rId6"/>
    <p:sldId id="465" r:id="rId7"/>
    <p:sldId id="659" r:id="rId8"/>
    <p:sldId id="464" r:id="rId9"/>
    <p:sldId id="463" r:id="rId10"/>
    <p:sldId id="283" r:id="rId11"/>
    <p:sldId id="290" r:id="rId12"/>
    <p:sldId id="466" r:id="rId13"/>
    <p:sldId id="269" r:id="rId14"/>
    <p:sldId id="270" r:id="rId15"/>
    <p:sldId id="32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5" autoAdjust="0"/>
    <p:restoredTop sz="94660"/>
  </p:normalViewPr>
  <p:slideViewPr>
    <p:cSldViewPr>
      <p:cViewPr varScale="1">
        <p:scale>
          <a:sx n="93" d="100"/>
          <a:sy n="93" d="100"/>
        </p:scale>
        <p:origin x="7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F52D0-777A-7769-8A3D-E0CE1DA7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71799-B8A3-49D5-8FA2-D53A02880BBD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81701-3416-093E-7B8B-87AC8258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3EEF3-035C-7F7F-F620-F0D3E775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A57F0-3D8F-4771-9261-E0D99B55B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7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66414-C9F8-7DCD-D8DF-EB0128DB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592A-77E7-450A-AFF8-3B6C088A61D2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6E40E-465E-2E89-E437-411C4D48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FCCB9-780A-A6B2-2C7E-1C09E924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306B8-ABC5-4702-969A-A2301275F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09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377A8-74E3-E4DB-92AC-1AD12BE5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90AB8-6CA4-4426-8805-715011A78467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2B134-AD3B-3638-0528-6423F273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2410D-3444-8178-09BD-07587B181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DC9C3-8DD1-4C0B-A24E-47BE063A6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67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F49B736-AB91-2E3C-FFA5-5EA3D6E32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3B495-8650-4E00-A8AC-5213EF76E4BC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FCE664-5F34-3AEE-3E8E-C5567E4B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97CCC2-4E1A-2DAF-5E39-396310C1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8FBB9-DC16-4113-B9E2-01C851DC5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1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6A9CBD-9AF3-31FE-6196-1D9CB3722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041BB-D163-43AF-9657-39E02D20B6D3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83BFF3-C0A7-B779-F40C-596E60BE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AD9E44C-36C9-8F68-5565-E34BA757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CA139-48D4-4EA7-A181-32FB2E3F5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82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4B727-AA03-35DA-A31B-7B865E244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652FC-0641-4319-8B71-139AE94D7998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975C054-E8E9-D653-70E1-9C9C8CB55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46D234-465C-6A29-806B-A989E205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9C4A-9E90-4C33-B142-145164EAF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4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68FFC7C-07F3-EEA4-9A8D-257FD11A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CCB6D-AC1F-4DBE-AB04-CB08D8438F27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BE4E36C-6CB1-3610-1E77-D6E444C9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154AD3-7FD4-0318-30EF-4768F213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19-E40F-43E1-90D8-944E77059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73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5FBC57-B5D8-EB9A-FCC7-12FD8933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BD8E1-D82A-4777-B65C-CF92D3AC5D4A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1E3498-81B1-58ED-465D-A30E6ADE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9A287E-AF1D-EA2F-BF65-1479854E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CDA47-7852-492A-A7C0-5FF325B79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2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A6710C-7ABC-7FF0-B48E-9E7B3BF17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0A7B2-1824-450E-A012-EE549FC1558A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E3CF5B-452B-D8E4-F7F9-121FBC0D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6265D-FEFE-328E-F8A7-6E2798EF3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17B26-F9AD-465B-AEE0-F11CC3A64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8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DBC93-8B36-E185-15C0-4BC1C3F2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AA565-9F66-4D5D-AA3C-E56A80286C07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64849-0E61-D912-C4EC-6A5AFA3ED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0FD5D-2B87-1BDE-A337-EBDF3849F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757A4-BAFF-4262-9FE0-CB11A9258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28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ADA7D-810F-B1AE-39A2-AF9FD4438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7886F-E8B4-47A0-97F4-0B198B08F945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9A9D3-A507-8CF3-344A-ADD38BB9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F127F-D032-E6BF-E947-1E8FCA72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B47E-A993-4EF1-8A69-E42830E71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382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6983A-57EA-7634-9C9C-0323A51B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8B94-F09D-4001-B004-6A450795B2D7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CC046-C075-CFB9-ABB2-DCC5A522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46F5B-183C-30DB-9BC8-CBFFF9D9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39F8-47A2-4AF8-BB3B-16137B581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84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D74CE-E6F3-27EA-68BA-6F7ADCC1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62C2-AF7B-4513-8005-DE5F8E674C1A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C8532-70EC-E47D-B5A1-843803E9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5D943-AE46-94DA-825C-E09E9D13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7FEA7-619B-4257-9BF6-E93BC2BF5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053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0B86E-FE9D-72F5-DF2B-CE48C5E43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4A04-199A-4BAA-A4F8-A083C3B05586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92EEF-C6A1-A502-1C7E-B32E47594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D0273-9D97-3728-07BF-9C1732DB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641F0-A085-4D1C-8C8B-8F3FBB2DA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6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8D910B-6F0A-AD1C-0A12-A72D455D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52886-88A3-4C45-A11B-1C9AFEDEB0C0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D2AC82-2228-F91F-AB9C-E059376C4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B67BE-7E1F-D318-7D4F-BCD128EA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069D-4D44-43BF-A961-E5B817019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59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EEF56B6-43CE-69A2-1010-4C420065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141C8-39DB-4A60-8C6E-38E29B96D4FB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2A14FF4-8E40-4CB6-561F-9753A898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2E4B6E-10D9-2535-2E7A-A12B633D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5957C-F8CE-4D47-8E25-215DA1188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362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270483-665F-92FC-3A93-5982B2AB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35808-432C-4DCA-943D-EF454BDD6216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CB3E6D9-3014-F570-F008-A96AA0692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A15BD5-5D3F-D0E1-BDDD-98C4FD2A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4318-4E85-414F-AE30-985C54616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06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9B3288-5777-BBD4-4C76-3DDD23CE7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7385-FA23-4138-AF05-BCDDB382C746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0DD31DF-7183-41A5-1184-15CEB491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F50F4F-21BF-85B7-3272-EA4D7539A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6E9C6-BA7A-4A83-87B5-11086D7BA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4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6283CC-BC53-690C-3E25-F1BA0E9D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91DED-914D-4877-ACDD-7BA9BB5EDB4E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0EA417-83AB-00CA-91E8-4CC83B41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9A7525-4517-B87B-1C37-6E4EF0E0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E37B0-6BA0-4DB8-973D-40A6F3399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75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439F0C-5358-CA70-C506-BC6321A9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ED7A-288F-47D2-8EFA-65373574B6C1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B4BA6B-9D55-0709-5D88-C7258359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38EE833-5049-EF08-33A9-7B432703B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C24FB-A0B8-4C15-BC53-FACE682DB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33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6F89-BC38-C543-7E0B-9B464209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08930-9640-42AE-9F45-03C6B60791A9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FBE02-8660-EF43-94DE-705F041AA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A97E6-8881-3F6B-3A91-E50D7C5F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1D5F-49C0-4C14-AEA7-7A18FA6CD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54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B206F-9437-F05F-6E05-7825569B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37978-781D-4FE0-B3B5-8CE9E18F6696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25B65-918B-669C-16FC-18E221C4B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A808-4FC8-D965-254B-3106B792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387FF-3223-420E-A7D0-570FCCF38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28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800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632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980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934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800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2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103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017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764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98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272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C39AB-1E2B-1698-5B88-13D35096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D2EB-F9CB-438D-94F4-BE458EC2D98E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981AF-CD76-A24A-CB64-4E1D1C3B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A9AF-EA05-A496-7259-96D0FD16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C7B7E-79D2-455E-8BD2-77B7DE47A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839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DC913-FF48-3E76-F8E6-7A3543AD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47E87-C18E-4D0F-BBF4-2E24AD56D8FB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5E611-2793-7860-994F-AB76C0499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D2CA-D204-2091-FC4C-AFDF443C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2355A-4AD1-40AB-BAD1-44DF5CEB4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431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765B5-18F3-40D2-B418-ECC80BB6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DF7D-4B02-4648-924D-5B5048181E77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D18E7-A4F6-0847-2753-98EEA31F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A1098-98AA-94CC-0072-F5D7B46C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E57B-7712-4BCD-9EFC-158A3FDB2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40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86EEDC-1530-CF22-D4D0-ACDADCC95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59E11-3CD5-4AD8-9A23-07420412574C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8321B7-6475-B08D-1B99-81F851063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733E89-A569-21FC-8630-F7B3FE9B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D9B5D-8925-45E3-93AD-607649AC1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258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E442558-3B02-1011-1FE6-350F1FFA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25BBB-0504-47EE-B0E8-6639457DF21C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9D7DA4-DCDD-3512-7E3B-A111CBA9F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DA7075-10BC-B4CA-3C38-4AAF060A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E63C4-0D02-4B61-BBA4-704BCFF77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0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45D936C-B75C-381D-4C41-8B61F173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7BE0D-C07B-4DB3-BC39-713CF5F970C3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490E1B-2A01-4B01-6657-CC30DA762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B75CEC-D3A9-3EB8-1171-92859BAF8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E0BD5-D510-4ECE-96E5-4CD2A0812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726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127888D-9089-CC88-CED6-1044831B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F07FE-E5FC-46F5-BADC-37653A4BD43A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1E567E1-092D-C3A5-17B2-972A1D30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547CB1-4EE2-7A1E-4BB6-BC36AE58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34A08-2B53-4E50-9F6D-7B802A1CC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326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9E08E1-D7FE-2078-08E6-FAA03C22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B165-B46A-42BF-A557-7EA123DFD788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C80D04-57FB-7EE1-D1D2-B3B6F8F7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09FB1A4-52E9-20C0-78E5-AAF25D20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2730C-D0A6-430D-B218-1C8955706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465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D020C4-604F-E61A-5B6D-D29830346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A11E-298E-402F-ABB1-E94CBEC1684C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67D388-4D07-6CCB-D550-70E87DB2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213916-3AAD-AEDC-5A0F-A0E579EB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70D8C-847E-4D54-8122-DE6731F5C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152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C0DFA-1322-7CDE-9FC7-E0253D1EA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34106-3B57-42F0-87F1-2B26192B1ABF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DF3C8-8AE1-38AB-40D0-3481F33C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07055-A6B9-9CF6-9B93-3A0A69D4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34EEF-061B-4431-ADAE-BFFD38197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696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001F5-CEA2-3A13-5BBA-E92B3E80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7720-7361-4C5D-A7DC-8F910E0C3061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E9598-1FC4-F751-AC5A-BA5950AD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789C3-9B4A-68B0-0A11-7DA33C20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F595-C19A-4625-B8F8-AD64544A1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B517821-B6A2-840F-DA19-A35034DA2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2B1090F6-B8CD-228C-6B2D-2F3B944AA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76526-7E1D-F7C9-2462-7DA49DCBE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E68BD9-4B0F-47F9-8C68-A945CA2569E9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7864-C334-11A9-FEBB-9B4668981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9F0AE-9DD4-78EC-0580-E0C92507A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B3B199-CA8D-4A28-800B-E485C40FA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0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DBB3DD30-50A6-4F5D-0FED-5FF0D7103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C5971-F085-D22B-0498-4645CCE1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72D12-7F2E-F82F-1EB7-F843AA0CE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A9CFC0-026D-4562-9EFE-1FDEEB770970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BFC37-7204-76B9-F212-1EB5031FD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9C717-535B-EBD2-BDE7-C94B3A013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2CFA895-6B44-4F34-86CF-32D373B4F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9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36C6D-EE60-4621-930B-0F2124BE503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6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1FC94DD5-1D4C-5BF5-6C77-0BD3C4E3B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A474016F-30B1-2E89-FBCF-2CB960DB0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3D0A9-A321-00D3-1D4A-742D9EF0A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EDDDED-DC6E-4618-8B0B-6127A80F705C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41FC0-8E74-6DB5-B7BB-2BE1327E9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4BED8-E172-4B52-39C3-8AF644014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AF9368-C7E2-4CBA-9FBD-B76298289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8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427B4A-EEBF-4897-B1C6-09712BD1E799}"/>
              </a:ext>
            </a:extLst>
          </p:cNvPr>
          <p:cNvSpPr txBox="1"/>
          <p:nvPr/>
        </p:nvSpPr>
        <p:spPr>
          <a:xfrm>
            <a:off x="1828800" y="1295400"/>
            <a:ext cx="61574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2, Tuesday 10/18/22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Lecture L4-L6 classify by regression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HW 5, 6a, 6b,7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is most likely to by on this quiz?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your scripts ready to use?</a:t>
            </a:r>
          </a:p>
        </p:txBody>
      </p:sp>
    </p:spTree>
    <p:extLst>
      <p:ext uri="{BB962C8B-B14F-4D97-AF65-F5344CB8AC3E}">
        <p14:creationId xmlns:p14="http://schemas.microsoft.com/office/powerpoint/2010/main" val="99272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application, table&#10;&#10;Description automatically generated">
            <a:extLst>
              <a:ext uri="{FF2B5EF4-FFF2-40B4-BE49-F238E27FC236}">
                <a16:creationId xmlns:a16="http://schemas.microsoft.com/office/drawing/2014/main" id="{E45153F5-700D-4A46-9762-B2BF8D6BE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198" y="152400"/>
            <a:ext cx="5327360" cy="6324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763" y="1828800"/>
            <a:ext cx="37753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likely that building a confusion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matrix will be on quiz. More likely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give you a confusion matrix with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row or column class specificity,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ask you to calculate class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overall accuracies.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43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62620" y="200701"/>
            <a:ext cx="5334000" cy="435769"/>
          </a:xfrm>
        </p:spPr>
        <p:txBody>
          <a:bodyPr>
            <a:noAutofit/>
          </a:bodyPr>
          <a:lstStyle/>
          <a:p>
            <a:pPr algn="l"/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More possible hand calculations on quiz 2</a:t>
            </a:r>
            <a:endParaRPr lang="tr-T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4" name="AutoShape 3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318156" y="2247542"/>
            <a:ext cx="8686800" cy="201965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either class could be the “positive” class, then the Confusion Matrix, TP rate, and FP rates become class specific.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4C229-F886-45DD-BFFB-C015E4E24FFE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935185"/>
            <a:ext cx="5334000" cy="12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is the positive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         a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236      3 |  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3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 431 | 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532" y="3421241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is the positive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         b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431    13 |  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3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 236 | 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76094" y="1131489"/>
            <a:ext cx="2699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FP rate = FP/(FP+TN)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 rate = TP/(TP+FN)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28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9CD812D0-B847-5F56-4DD0-C18E49663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074863"/>
            <a:ext cx="83931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5: Multivariate linear regression on Cereals dataset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a script to use linfit2D for regression of nutritional rating vs sugar and fiber. Report b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r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s, and F.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protein, fat, and sodium (columns 2, 3, and 4 of Z matrix) separately as a third attribute, in addition to sugar and fiber, to predict the nutritional rating cereals.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Expand your script to use linfit3D for regression of nutritional rating vs sugar, fiber and the third attribute. Report the changes in R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s relative to their value in fit of nutritional rating vs sugar and fiber for each case of a third attribute.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ird&#10;&#10;Description automatically generated">
            <a:extLst>
              <a:ext uri="{FF2B5EF4-FFF2-40B4-BE49-F238E27FC236}">
                <a16:creationId xmlns:a16="http://schemas.microsoft.com/office/drawing/2014/main" id="{866AAA83-A449-4919-A7AA-C7DFBD28F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641978" cy="5361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6FACEA-E0BE-0F90-E4D0-A6E29979E9B4}"/>
              </a:ext>
            </a:extLst>
          </p:cNvPr>
          <p:cNvSpPr txBox="1"/>
          <p:nvPr/>
        </p:nvSpPr>
        <p:spPr>
          <a:xfrm>
            <a:off x="3124200" y="1600200"/>
            <a:ext cx="49952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Beginning of a script for HW5. 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calculation of changes in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rsq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to fit with sugar and fiber.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78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5B8EE619-5A8F-0651-BC67-C93A3FC67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074863"/>
            <a:ext cx="8393113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6a: Inference in multivariate linear regression on Cereals dataset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a script to use linfit2D for regression of nutritional rating vs sodium and fiber. Report b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r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s, and F. Plot standard residuals as a function of fit.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Expand your script to use inference2D to calculate 95% confidence intervals on slopes bs and bf.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regression model to predict nutritional rating for 200 units of sodium and 5 units of fiber.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95% confidence intervals on prediction of the mean nutritional rating for a sample of cereals with 200 units of sodium and 5 units of fiber.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95% confidence intervals on prediction of nutritional rating for a random cereal with 200 units of sodium and 5 units of fiber.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5D08B20-8B40-4504-ADC5-025B0F010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03" y="914400"/>
            <a:ext cx="8751793" cy="5410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327162-4C34-4087-975F-F28819EE3F53}"/>
              </a:ext>
            </a:extLst>
          </p:cNvPr>
          <p:cNvSpPr txBox="1"/>
          <p:nvPr/>
        </p:nvSpPr>
        <p:spPr>
          <a:xfrm>
            <a:off x="3276600" y="2133600"/>
            <a:ext cx="55130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Part of script for HW 6a. Uses standard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error of estimation, s, from linfit2D. Reports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confidence intervals as a upper and lower limit.</a:t>
            </a:r>
          </a:p>
        </p:txBody>
      </p:sp>
    </p:spTree>
    <p:extLst>
      <p:ext uri="{BB962C8B-B14F-4D97-AF65-F5344CB8AC3E}">
        <p14:creationId xmlns:p14="http://schemas.microsoft.com/office/powerpoint/2010/main" val="297279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5632E0F-0E41-327B-6A5A-E4C57602F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38200"/>
            <a:ext cx="2209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 6b: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9645A3E-A780-EC3B-980E-E9AA2E01C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66825"/>
            <a:ext cx="8153400" cy="42465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Generate the </a:t>
            </a:r>
            <a:r>
              <a:rPr kumimoji="0" lang="en-US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 </a:t>
            </a:r>
            <a:r>
              <a:rPr kumimoji="0" lang="en-US" altLang="en-US" sz="135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silico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data set of 2sin(1.5x)+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N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(0,1) with 100 random values of x between 0 and 5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Use 25 samples for training, 75 for validation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Fit polynomials of degree 1 – 5 to the training set.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Calculate sum of squared residuals in the training set at each degree.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Without changing the parameters, 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alt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alculate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sum of squared residuals in the validation set at each degree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Plot sum of squared residuals training and validation as a function of degree on the same axes. What is the best degree of polynomial to use for the model?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Use the full data set to find the optimum polynomial of best polynomial degree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Show this result as plot of data and fit on the same set of axes.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Report the coefficient of determination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OK to use script valpoly5 that is on the class web page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304800"/>
            <a:ext cx="5209433" cy="632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7600" y="2367171"/>
            <a:ext cx="5067413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Given </a:t>
            </a:r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(x25 and y25 in this script),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en-US" sz="2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alculate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in-sample and validation errors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 specified degree of polynomial.</a:t>
            </a:r>
          </a:p>
        </p:txBody>
      </p:sp>
    </p:spTree>
    <p:extLst>
      <p:ext uri="{BB962C8B-B14F-4D97-AF65-F5344CB8AC3E}">
        <p14:creationId xmlns:p14="http://schemas.microsoft.com/office/powerpoint/2010/main" val="133064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37756C71-ADE1-8D6D-56C2-433288ADF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1954213"/>
            <a:ext cx="8156575" cy="1743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7: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dataset glass_data_HW6.csv on the class webpage to develop a classifier for beer-bottle glass by multivariate regression. 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the class labels as 1, 2, and 6. 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fitting class labels as though they are a continuous response, bin the results to make predictions of class assignment.  Default bin=2, Fit&lt;1.5, bin=1, and Fit&gt;4, bin=6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 the following: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coefficient of determination (aka R</a:t>
            </a:r>
            <a:r>
              <a:rPr kumimoji="0" lang="en-US" altLang="en-US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number of records in each class and accuracy of class assignment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overall accuracy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3-way confusion matrix as shown below (columns sum to total records in a class)</a:t>
            </a:r>
          </a:p>
        </p:txBody>
      </p:sp>
      <p:sp>
        <p:nvSpPr>
          <p:cNvPr id="9219" name="TextBox 2">
            <a:extLst>
              <a:ext uri="{FF2B5EF4-FFF2-40B4-BE49-F238E27FC236}">
                <a16:creationId xmlns:a16="http://schemas.microsoft.com/office/drawing/2014/main" id="{C9631B49-252E-2D32-DF39-669120B8F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032250"/>
            <a:ext cx="8004175" cy="714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1	# in class 2 assigned class 1 	 # in class 6 assigned class 1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2 	# in class 2 assigned class 2 	 # in class 6 assigned class 2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6	# in class 2 assigned class 6 	 # in class 6 assigned class 6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0B28372-D3FE-429B-A013-6A432122E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143" y="1027314"/>
            <a:ext cx="3860549" cy="48651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6261" y="1143000"/>
            <a:ext cx="40148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Setup and solve normal equations,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fit and coefficient of determination</a:t>
            </a:r>
          </a:p>
          <a:p>
            <a:pPr defTabSz="685800"/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any other multivariate linear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regression script</a:t>
            </a:r>
          </a:p>
        </p:txBody>
      </p:sp>
    </p:spTree>
    <p:extLst>
      <p:ext uri="{BB962C8B-B14F-4D97-AF65-F5344CB8AC3E}">
        <p14:creationId xmlns:p14="http://schemas.microsoft.com/office/powerpoint/2010/main" val="261650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911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Lucida Calligraphy</vt:lpstr>
      <vt:lpstr>Office Theme</vt:lpstr>
      <vt:lpstr>1_Office Theme</vt:lpstr>
      <vt:lpstr>4_Office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possible hand calculations on quiz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97</cp:revision>
  <dcterms:created xsi:type="dcterms:W3CDTF">2014-08-26T18:18:36Z</dcterms:created>
  <dcterms:modified xsi:type="dcterms:W3CDTF">2022-10-13T18:11:16Z</dcterms:modified>
</cp:coreProperties>
</file>