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notesMasterIdLst>
    <p:notesMasterId r:id="rId13"/>
  </p:notesMasterIdLst>
  <p:sldIdLst>
    <p:sldId id="658" r:id="rId6"/>
    <p:sldId id="454" r:id="rId7"/>
    <p:sldId id="325" r:id="rId8"/>
    <p:sldId id="453" r:id="rId9"/>
    <p:sldId id="640" r:id="rId10"/>
    <p:sldId id="642" r:id="rId11"/>
    <p:sldId id="45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05" autoAdjust="0"/>
    <p:restoredTop sz="94660"/>
  </p:normalViewPr>
  <p:slideViewPr>
    <p:cSldViewPr>
      <p:cViewPr varScale="1">
        <p:scale>
          <a:sx n="108" d="100"/>
          <a:sy n="108" d="100"/>
        </p:scale>
        <p:origin x="208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D9181-9DD2-492A-9356-553CB3262E9B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D79A8-EA43-4745-B5BA-D1BD82A9B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000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997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13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419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FBD02A-BA01-4227-94D9-FC47484E8D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98283CF-0EE2-4CE6-A7DF-1EDED2F295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1758537-57E4-45FC-BC2E-3E2C3405F4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CC7856-E80D-4D57-80AC-C4357887F3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5217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5ECDBC9-ABE1-4938-8765-BD2B468BD7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B6069E4-C10C-499F-8320-BCBFAF5823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9EC10E1-3F76-46B4-8615-C8DE6C6D7B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F0ADD8-A1D0-461E-AAC0-F5B9E81BEA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98063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F0C7A79-57C0-4178-9879-76E3976F95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FB12192-04DE-4540-8D40-32BFF9F5F5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A5C683-1F88-40A4-BC1D-6D84386579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6E112D-99F5-469B-ABD0-A2ED6076D2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82954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E98405-868E-4E88-BCB2-1D7B01BD8F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B73867-2A2A-403D-89FD-181EE2B3D7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A6239C5-D756-416A-9D85-CF3068A41E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128B5F-3DB4-4693-924A-1902383960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38802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4CC77BA-ACAD-44CC-BB98-43E65D66D6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1D51021-871F-4617-988A-C893E261A3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A994CDB-48E0-446E-9A0D-A6716D3CAE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138C0A-89B3-409C-B660-8990C9EE4F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06309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3D98AA-A2B8-4DA8-A919-DEA7C2FCCD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4CEF7E0-2D3D-44BE-93B4-A9025FC798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5FFC29C-3CB9-4ADB-B6B8-F3F2E6A006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68BDD0-15F0-4CEA-BFEE-0BAC228FF7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3869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56F93DB-6CEE-45C1-B0F6-1D122370D3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9CD1980-F6B9-43A9-A0AA-DC48DB8BC0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4F7E9D3-9E1F-4278-937A-EF0F7C3FCE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B13D1B-6EEA-4B4C-A650-83F6DD6F1F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54657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88CB8F1-B4DB-4B24-B78C-037F3193F8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C60CFE-EEDC-4BCC-BD45-2D1BDD3D3D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D07C62C-C17D-403E-A9ED-9BD5763036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9F91A9-1CE9-42F4-AB5F-892435494B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971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3138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F5513F-EA8D-4385-B86C-A119DA2C54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0991BDA-4B65-40F0-A7C6-B331ED519A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4CBCB8-6470-4F6B-BC81-183DE9E919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E8DB9E-F725-48E6-857F-28C543149C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4122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8820964-4C85-42D6-8F79-6DB450A1CC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AB20FDA-095D-476D-87C0-CC0D18B523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04EBB4A-90B0-4CDF-8701-B39309E175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4BBC3D-8A4E-4A34-A5D5-E95E64DD0D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4147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8A6A8FB-073B-47A7-9BA0-A381807C2F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2C3E29B-DFB8-42E3-A3CD-92D1E9115E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A909703-3047-46B5-911E-1C51DC7488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B9F70E-8D0A-4AD7-BF3A-7B1D3F073C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65269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B8708-D262-471C-B9E9-681193AE5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F9330-E724-40F2-9E7F-678E142243CF}" type="datetimeFigureOut">
              <a:rPr lang="en-US"/>
              <a:pPr>
                <a:defRPr/>
              </a:pPr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4057CC-6677-4AD8-9BB0-0597ABB03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B57D81-DE8F-44E1-B2ED-021859E6B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45ED93-A687-4F0B-82DB-112E249079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31396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EB654-6E23-4D3F-B96E-44DBA7342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9C92D-BDC3-4E6E-998C-A09F0E06A1DB}" type="datetimeFigureOut">
              <a:rPr lang="en-US"/>
              <a:pPr>
                <a:defRPr/>
              </a:pPr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C8302B-1728-442C-851A-917EA3C79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2FC461-D6D7-49C5-B082-DBB2EA721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18B41C-9C85-475C-932B-3CBD56CA7C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60542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0E39F5-B38E-494C-84FF-5A840F043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E4D02-8AA0-4E7D-88DB-7A5BF3542887}" type="datetimeFigureOut">
              <a:rPr lang="en-US"/>
              <a:pPr>
                <a:defRPr/>
              </a:pPr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DBD870-C248-47F5-A513-538FE507A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4FDA96-7413-4D99-A139-4D50ABE8A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42B17F-9A3C-4C3E-9E2A-64E1F779BE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88894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BD819ED-2CC2-4E55-9D3C-295AF6947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81518-937D-4C62-94F7-696FAC121B75}" type="datetimeFigureOut">
              <a:rPr lang="en-US"/>
              <a:pPr>
                <a:defRPr/>
              </a:pPr>
              <a:t>9/20/2022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4A61D88-2BE4-436F-AC78-2EECD75B3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F904A82-25EE-4DBE-AA72-F1D4221BF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2E8731-8FF2-4F7B-A8F7-B871BDAACF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85595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7CE2DE4-1B49-4F0A-ADEE-65429E083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C7A58-3A7B-4DD4-A7C7-B0F39453C548}" type="datetimeFigureOut">
              <a:rPr lang="en-US"/>
              <a:pPr>
                <a:defRPr/>
              </a:pPr>
              <a:t>9/20/2022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E23A3DE-3F93-4B79-B13A-CB510D2C3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64E5B0C-F243-47C1-A593-64DE6B43B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FBD1F8-D256-4E31-B5CF-92CE1D6038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08118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C4CD2EF-B800-4914-974E-554294282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9C58B-2C9F-4143-890C-471A4C38FB01}" type="datetimeFigureOut">
              <a:rPr lang="en-US"/>
              <a:pPr>
                <a:defRPr/>
              </a:pPr>
              <a:t>9/20/2022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22D6AA8-413A-4AAA-928D-4082688A8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03CED37-C586-42F7-A878-2E7A3BACE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8A0F6-22A5-4A99-963D-D74D9CDCE1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05867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CE84E21-C267-427F-AC9F-C7D119392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9DFE3-E029-4F6B-939F-CAAF4DE34DEA}" type="datetimeFigureOut">
              <a:rPr lang="en-US"/>
              <a:pPr>
                <a:defRPr/>
              </a:pPr>
              <a:t>9/20/2022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94A417E-D906-4911-A1A0-A8A8BDFAF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F561EB1-332D-403F-841E-B0F25046D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2C0DC-EA81-4739-8905-AC313D2DAE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0030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250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E72A9D1-56B3-4FD8-96C7-57322434F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5F530-9784-4E63-8C15-3E5BE54DD19B}" type="datetimeFigureOut">
              <a:rPr lang="en-US"/>
              <a:pPr>
                <a:defRPr/>
              </a:pPr>
              <a:t>9/20/2022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DBE645F-9034-4C17-9BA4-C3706E570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D54680D-A936-4908-A81D-C0696266C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BB2A0E-DEBC-41D8-A2C0-CFEA02E507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9736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7F9BD30-4E39-4392-BE6F-8F74E99FA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C055C-43A4-4C27-9B04-3944380936EE}" type="datetimeFigureOut">
              <a:rPr lang="en-US"/>
              <a:pPr>
                <a:defRPr/>
              </a:pPr>
              <a:t>9/20/2022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7D086B4-6498-4A85-9ADC-90DAFFF77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FEFF962-B3A5-47E6-A833-1ABDB0E3F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6880DC-5A3B-4B06-B11F-B421988ABD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02952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3C018-C712-4743-94F7-F1A16CB66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35801-79EC-46A2-9A13-7DBFC3628EA6}" type="datetimeFigureOut">
              <a:rPr lang="en-US"/>
              <a:pPr>
                <a:defRPr/>
              </a:pPr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54959D-4E5F-4D24-B829-09F5604B6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BE694C-877D-4952-BC09-844C6ADBC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DB19B8-BFC3-47FC-BC01-14264C1AB6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87027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8A7A80-3857-4AC1-942F-5B4AF3DDA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EC2A6-9717-4EAC-9C38-8B5D497A174D}" type="datetimeFigureOut">
              <a:rPr lang="en-US"/>
              <a:pPr>
                <a:defRPr/>
              </a:pPr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6B9C31-6223-4173-96B0-2ACA571AB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F846B8-7A10-4883-A8D9-ED415EE6A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221348-E751-4344-9A25-A07D804083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155907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C3EE70-1107-45C4-8554-CDB2C841E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CB388-43EB-41D6-96C7-EEF042E8BBA6}" type="datetimeFigureOut">
              <a:rPr lang="en-US"/>
              <a:pPr>
                <a:defRPr/>
              </a:pPr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9CF08B-95A8-4D4D-8DCE-7A5A461CF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DC7A09-2B9E-46F4-9B46-FA40643E9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719C79-2789-4CAC-ADF2-087D262B99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031369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25219F-EA6C-460A-942E-B3F376841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2E6EF-34F6-43A6-93E5-BA19AF43CBEF}" type="datetimeFigureOut">
              <a:rPr lang="en-US"/>
              <a:pPr>
                <a:defRPr/>
              </a:pPr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1956D8-C5F8-4B5A-8FAF-68F871B6E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F28FC-94A4-442E-BAF5-632A5BEBD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D20DD6-44D8-4291-B0BF-74AB3E2A51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146143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79B5B0-DC66-4905-8D8E-A7A9B2127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235A9-9486-48A8-99AB-0F8ED7D299F2}" type="datetimeFigureOut">
              <a:rPr lang="en-US"/>
              <a:pPr>
                <a:defRPr/>
              </a:pPr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16791B-96D2-408E-9FB3-88B53ED25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650A9A-5E28-40B2-BC7C-70AC75E4B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B17CB6-748B-4D95-AB53-150E05392E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415413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2071728-2B66-466D-A493-5B6BC3AA7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6762C-0036-4479-8040-CCF2BC9DD8BE}" type="datetimeFigureOut">
              <a:rPr lang="en-US"/>
              <a:pPr>
                <a:defRPr/>
              </a:pPr>
              <a:t>9/20/2022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045853C-ED71-4262-97CE-1E6F58B55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89D7F68-F246-4DB1-BDC3-04A3F5C89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5CA548-58AE-4151-BE32-91BD2CC1C3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097128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8431A8B-9A4F-43A8-9A0F-56FAFE992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20B01-B6E3-4C92-8358-F30199570450}" type="datetimeFigureOut">
              <a:rPr lang="en-US"/>
              <a:pPr>
                <a:defRPr/>
              </a:pPr>
              <a:t>9/20/2022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A0E31D4-4E88-445B-80BC-58E51976E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6CEAA59-D5DB-47E8-AAB8-D78582D7B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696218-2C1B-4051-BC8E-599BA7A59A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275750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71724E2-346B-45C9-9A54-BF8453E89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538DB-223C-44F6-96D5-BABF0BCBD7FE}" type="datetimeFigureOut">
              <a:rPr lang="en-US"/>
              <a:pPr>
                <a:defRPr/>
              </a:pPr>
              <a:t>9/20/2022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E866C61-0A81-45BF-A034-E7F8C3505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3541592-161D-4EA3-A37F-D7DE4C694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0514A5-23A0-4931-B21A-BACA42DADF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6909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7596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EB72B90-CF54-43EF-8855-98710A578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97010-FC46-47C8-AAA5-720631787959}" type="datetimeFigureOut">
              <a:rPr lang="en-US"/>
              <a:pPr>
                <a:defRPr/>
              </a:pPr>
              <a:t>9/20/2022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F798D5A-022B-46C2-B595-2EC57D452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ADFC5C-2CF7-4BF1-B7E7-B5831D488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8BCF8B-703D-475D-9D7F-93DF7581A3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562099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65CB701-54B6-49CD-A8BE-56015973B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0DD4B-A4A6-4968-A9E3-4779C5D36254}" type="datetimeFigureOut">
              <a:rPr lang="en-US"/>
              <a:pPr>
                <a:defRPr/>
              </a:pPr>
              <a:t>9/20/2022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71E4790-E0D2-47F1-9061-B3067C863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E635206-9AC3-4A1C-B242-52E429521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66290E-C86A-4AEA-8019-D3F974E83A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116313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466B979-CFC6-49BA-86A4-D4DE62DF7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616C1-9C05-4E37-82E9-CD1B1D6DE435}" type="datetimeFigureOut">
              <a:rPr lang="en-US"/>
              <a:pPr>
                <a:defRPr/>
              </a:pPr>
              <a:t>9/20/2022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CA2E8C9-D699-4BCB-8C15-B8920C14A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6D3CA52-9FBB-4B78-814B-E5B2802F8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E22105-11D2-42FE-8BBD-26FCE4796C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679502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CF4D4-A855-4351-BE27-4898AEBF8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3D838-1312-4459-ABB8-0F43F9370654}" type="datetimeFigureOut">
              <a:rPr lang="en-US"/>
              <a:pPr>
                <a:defRPr/>
              </a:pPr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C1305E-30CB-4358-88B8-66A3FB03F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3CD053-6CE8-4118-B375-562ABF505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97EE08-6D6C-4EA1-BC51-7F57A6181F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800178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08CEBD-AABB-4623-A88D-EC48C9577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39098-02B3-461C-A60C-9BBE45640540}" type="datetimeFigureOut">
              <a:rPr lang="en-US"/>
              <a:pPr>
                <a:defRPr/>
              </a:pPr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8A9BF7-8DF0-4BB3-B9D0-F5403BDA4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B77CEC-095B-4C76-BA80-60383B908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7B8EC8-C682-4654-BC9E-900D6DEE9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379676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253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013"/>
            </a:lvl1pPr>
            <a:lvl2pPr marL="192881" indent="0" algn="ctr">
              <a:buNone/>
              <a:defRPr sz="844"/>
            </a:lvl2pPr>
            <a:lvl3pPr marL="385763" indent="0" algn="ctr">
              <a:buNone/>
              <a:defRPr sz="760"/>
            </a:lvl3pPr>
            <a:lvl4pPr marL="578644" indent="0" algn="ctr">
              <a:buNone/>
              <a:defRPr sz="675"/>
            </a:lvl4pPr>
            <a:lvl5pPr marL="771525" indent="0" algn="ctr">
              <a:buNone/>
              <a:defRPr sz="675"/>
            </a:lvl5pPr>
            <a:lvl6pPr marL="964406" indent="0" algn="ctr">
              <a:buNone/>
              <a:defRPr sz="675"/>
            </a:lvl6pPr>
            <a:lvl7pPr marL="1157288" indent="0" algn="ctr">
              <a:buNone/>
              <a:defRPr sz="675"/>
            </a:lvl7pPr>
            <a:lvl8pPr marL="1350169" indent="0" algn="ctr">
              <a:buNone/>
              <a:defRPr sz="675"/>
            </a:lvl8pPr>
            <a:lvl9pPr marL="1543050" indent="0" algn="ctr">
              <a:buNone/>
              <a:defRPr sz="675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9EE96D-9604-411D-9758-69F58443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B06DE-E97B-4E23-947C-96774396726F}" type="datetimeFigureOut">
              <a:rPr lang="en-US"/>
              <a:pPr>
                <a:defRPr/>
              </a:pPr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73A8D1-9242-45FA-B00C-CAAE3D8EE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3987F0-179C-4FE7-A751-41B63DB4A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EF3B4D-44FA-4FF3-A149-E7DD3ABFF9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91771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B688EF-9FB0-4133-80E4-C6E7EA288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4051B-8631-45F0-8585-9BEE1F5E175E}" type="datetimeFigureOut">
              <a:rPr lang="en-US"/>
              <a:pPr>
                <a:defRPr/>
              </a:pPr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23F73E-B100-4ECB-980F-5B32A0B5D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2AF26-0136-4979-AD5C-40EAF80FF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CC13EE-12D8-41BF-A78A-734D513601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094358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253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1pPr>
            <a:lvl2pPr marL="192881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2pPr>
            <a:lvl3pPr marL="385763" indent="0">
              <a:buNone/>
              <a:defRPr sz="760">
                <a:solidFill>
                  <a:schemeClr val="tx1">
                    <a:tint val="75000"/>
                  </a:schemeClr>
                </a:solidFill>
              </a:defRPr>
            </a:lvl3pPr>
            <a:lvl4pPr marL="578644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4pPr>
            <a:lvl5pPr marL="771525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5pPr>
            <a:lvl6pPr marL="964406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6pPr>
            <a:lvl7pPr marL="1157288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7pPr>
            <a:lvl8pPr marL="1350169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8pPr>
            <a:lvl9pPr marL="1543050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82EA-A693-4C4E-88C5-3694E9751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7E0F1-3C02-41EA-B3E4-B43D081D749C}" type="datetimeFigureOut">
              <a:rPr lang="en-US"/>
              <a:pPr>
                <a:defRPr/>
              </a:pPr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8C5AA4-C9F7-4F95-9619-8E86A7A53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AEA812-9DCB-43B6-B107-B9ED4216F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A58405-CCAB-45D9-8A9B-D83B56D101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852685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CEA04A1-FBF2-45DB-A322-AFD002989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1167B-0ADE-4CBE-9CA3-ADB48E0D7BB0}" type="datetimeFigureOut">
              <a:rPr lang="en-US"/>
              <a:pPr>
                <a:defRPr/>
              </a:pPr>
              <a:t>9/20/2022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5DA9D59-49CC-4AB9-A78C-B80465C8A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BA4856E-C1C1-480C-8FBB-DE57B2792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9643CA-AB01-45B0-8C87-2FD7B3BDC0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907747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013" b="1"/>
            </a:lvl1pPr>
            <a:lvl2pPr marL="192881" indent="0">
              <a:buNone/>
              <a:defRPr sz="844" b="1"/>
            </a:lvl2pPr>
            <a:lvl3pPr marL="385763" indent="0">
              <a:buNone/>
              <a:defRPr sz="760" b="1"/>
            </a:lvl3pPr>
            <a:lvl4pPr marL="578644" indent="0">
              <a:buNone/>
              <a:defRPr sz="675" b="1"/>
            </a:lvl4pPr>
            <a:lvl5pPr marL="771525" indent="0">
              <a:buNone/>
              <a:defRPr sz="675" b="1"/>
            </a:lvl5pPr>
            <a:lvl6pPr marL="964406" indent="0">
              <a:buNone/>
              <a:defRPr sz="675" b="1"/>
            </a:lvl6pPr>
            <a:lvl7pPr marL="1157288" indent="0">
              <a:buNone/>
              <a:defRPr sz="675" b="1"/>
            </a:lvl7pPr>
            <a:lvl8pPr marL="1350169" indent="0">
              <a:buNone/>
              <a:defRPr sz="675" b="1"/>
            </a:lvl8pPr>
            <a:lvl9pPr marL="1543050" indent="0">
              <a:buNone/>
              <a:defRPr sz="675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013" b="1"/>
            </a:lvl1pPr>
            <a:lvl2pPr marL="192881" indent="0">
              <a:buNone/>
              <a:defRPr sz="844" b="1"/>
            </a:lvl2pPr>
            <a:lvl3pPr marL="385763" indent="0">
              <a:buNone/>
              <a:defRPr sz="760" b="1"/>
            </a:lvl3pPr>
            <a:lvl4pPr marL="578644" indent="0">
              <a:buNone/>
              <a:defRPr sz="675" b="1"/>
            </a:lvl4pPr>
            <a:lvl5pPr marL="771525" indent="0">
              <a:buNone/>
              <a:defRPr sz="675" b="1"/>
            </a:lvl5pPr>
            <a:lvl6pPr marL="964406" indent="0">
              <a:buNone/>
              <a:defRPr sz="675" b="1"/>
            </a:lvl6pPr>
            <a:lvl7pPr marL="1157288" indent="0">
              <a:buNone/>
              <a:defRPr sz="675" b="1"/>
            </a:lvl7pPr>
            <a:lvl8pPr marL="1350169" indent="0">
              <a:buNone/>
              <a:defRPr sz="675" b="1"/>
            </a:lvl8pPr>
            <a:lvl9pPr marL="1543050" indent="0">
              <a:buNone/>
              <a:defRPr sz="675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8B93D3E-273E-4EAA-A751-C37FEF3D3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D9B6D-BCBE-46A2-B8FD-31E33BB5B548}" type="datetimeFigureOut">
              <a:rPr lang="en-US"/>
              <a:pPr>
                <a:defRPr/>
              </a:pPr>
              <a:t>9/20/2022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7C563CF-A3FC-4DC5-8598-104B3AB28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2404236-EF12-41A7-94DF-8024EE2E3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9D0B28-1695-4184-8FE6-BF92972942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557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1957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55560EF-593E-4A16-9EE4-7CFB835A1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D2B8B-42C7-40B5-85CA-60670AE849E5}" type="datetimeFigureOut">
              <a:rPr lang="en-US"/>
              <a:pPr>
                <a:defRPr/>
              </a:pPr>
              <a:t>9/20/2022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B4DBC98-18CC-4597-A7B0-9570C34E4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8328BFD-50C5-4A4E-A431-2144AAFD4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3A53FA-22AE-45A8-873F-4B0669311C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228763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0C9CA01-FF12-4848-9655-DD30C7E82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6529C-72E9-4E84-BA2E-75AE529C3CB6}" type="datetimeFigureOut">
              <a:rPr lang="en-US"/>
              <a:pPr>
                <a:defRPr/>
              </a:pPr>
              <a:t>9/20/2022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9C0A133-F9C8-49FB-BC1E-88125F2E2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451CDAE-4C5D-443B-BA32-BCFB51090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6397F5-B6A8-4752-8D00-732A31D693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327811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3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1350"/>
            </a:lvl1pPr>
            <a:lvl2pPr>
              <a:defRPr sz="1181"/>
            </a:lvl2pPr>
            <a:lvl3pPr>
              <a:defRPr sz="1013"/>
            </a:lvl3pPr>
            <a:lvl4pPr>
              <a:defRPr sz="844"/>
            </a:lvl4pPr>
            <a:lvl5pPr>
              <a:defRPr sz="844"/>
            </a:lvl5pPr>
            <a:lvl6pPr>
              <a:defRPr sz="844"/>
            </a:lvl6pPr>
            <a:lvl7pPr>
              <a:defRPr sz="844"/>
            </a:lvl7pPr>
            <a:lvl8pPr>
              <a:defRPr sz="844"/>
            </a:lvl8pPr>
            <a:lvl9pPr>
              <a:defRPr sz="844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675"/>
            </a:lvl1pPr>
            <a:lvl2pPr marL="192881" indent="0">
              <a:buNone/>
              <a:defRPr sz="591"/>
            </a:lvl2pPr>
            <a:lvl3pPr marL="385763" indent="0">
              <a:buNone/>
              <a:defRPr sz="506"/>
            </a:lvl3pPr>
            <a:lvl4pPr marL="578644" indent="0">
              <a:buNone/>
              <a:defRPr sz="422"/>
            </a:lvl4pPr>
            <a:lvl5pPr marL="771525" indent="0">
              <a:buNone/>
              <a:defRPr sz="422"/>
            </a:lvl5pPr>
            <a:lvl6pPr marL="964406" indent="0">
              <a:buNone/>
              <a:defRPr sz="422"/>
            </a:lvl6pPr>
            <a:lvl7pPr marL="1157288" indent="0">
              <a:buNone/>
              <a:defRPr sz="422"/>
            </a:lvl7pPr>
            <a:lvl8pPr marL="1350169" indent="0">
              <a:buNone/>
              <a:defRPr sz="422"/>
            </a:lvl8pPr>
            <a:lvl9pPr marL="1543050" indent="0">
              <a:buNone/>
              <a:defRPr sz="42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538A897-4682-4BDD-9611-5DFF28DC6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AA35A-B7DB-4E1B-995A-D0B1BA7293B5}" type="datetimeFigureOut">
              <a:rPr lang="en-US"/>
              <a:pPr>
                <a:defRPr/>
              </a:pPr>
              <a:t>9/20/2022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BAAFB0F-BEC0-4F2B-9CB3-0B98B0A48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B6406E2-43CF-4A55-8F11-733D63E3E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1408D3-B0CB-473F-B8C7-D1A3088411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597110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3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1350"/>
            </a:lvl1pPr>
            <a:lvl2pPr marL="192881" indent="0">
              <a:buNone/>
              <a:defRPr sz="1181"/>
            </a:lvl2pPr>
            <a:lvl3pPr marL="385763" indent="0">
              <a:buNone/>
              <a:defRPr sz="1013"/>
            </a:lvl3pPr>
            <a:lvl4pPr marL="578644" indent="0">
              <a:buNone/>
              <a:defRPr sz="844"/>
            </a:lvl4pPr>
            <a:lvl5pPr marL="771525" indent="0">
              <a:buNone/>
              <a:defRPr sz="844"/>
            </a:lvl5pPr>
            <a:lvl6pPr marL="964406" indent="0">
              <a:buNone/>
              <a:defRPr sz="844"/>
            </a:lvl6pPr>
            <a:lvl7pPr marL="1157288" indent="0">
              <a:buNone/>
              <a:defRPr sz="844"/>
            </a:lvl7pPr>
            <a:lvl8pPr marL="1350169" indent="0">
              <a:buNone/>
              <a:defRPr sz="844"/>
            </a:lvl8pPr>
            <a:lvl9pPr marL="1543050" indent="0">
              <a:buNone/>
              <a:defRPr sz="844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675"/>
            </a:lvl1pPr>
            <a:lvl2pPr marL="192881" indent="0">
              <a:buNone/>
              <a:defRPr sz="591"/>
            </a:lvl2pPr>
            <a:lvl3pPr marL="385763" indent="0">
              <a:buNone/>
              <a:defRPr sz="506"/>
            </a:lvl3pPr>
            <a:lvl4pPr marL="578644" indent="0">
              <a:buNone/>
              <a:defRPr sz="422"/>
            </a:lvl4pPr>
            <a:lvl5pPr marL="771525" indent="0">
              <a:buNone/>
              <a:defRPr sz="422"/>
            </a:lvl5pPr>
            <a:lvl6pPr marL="964406" indent="0">
              <a:buNone/>
              <a:defRPr sz="422"/>
            </a:lvl6pPr>
            <a:lvl7pPr marL="1157288" indent="0">
              <a:buNone/>
              <a:defRPr sz="422"/>
            </a:lvl7pPr>
            <a:lvl8pPr marL="1350169" indent="0">
              <a:buNone/>
              <a:defRPr sz="422"/>
            </a:lvl8pPr>
            <a:lvl9pPr marL="1543050" indent="0">
              <a:buNone/>
              <a:defRPr sz="42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51AC63C-EA37-437B-983E-A77B31E5F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41255-CE36-44FD-9DDD-DEBFA3BB9076}" type="datetimeFigureOut">
              <a:rPr lang="en-US"/>
              <a:pPr>
                <a:defRPr/>
              </a:pPr>
              <a:t>9/20/2022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B056289-496F-4B88-93A0-8788BA731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0A9C6C-164C-4611-9516-9AFD8C9A1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800C83-CB7D-4981-9F54-430FA2E3FC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891505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CC0415-81B9-49C0-83EC-F355C325F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D0303-FBAE-4758-AA6D-619A4394739D}" type="datetimeFigureOut">
              <a:rPr lang="en-US"/>
              <a:pPr>
                <a:defRPr/>
              </a:pPr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1E3D12-D597-45F1-8DC9-333906BF3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4EF02-8CEB-4A78-8398-639173348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F5B358-DEBC-4829-9CD4-0B6ADB7A5D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482581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76F012-858A-4449-88E0-4B5228682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73E8E-C596-48DF-B914-5FC95F060864}" type="datetimeFigureOut">
              <a:rPr lang="en-US"/>
              <a:pPr>
                <a:defRPr/>
              </a:pPr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C20D5-C804-40CB-81C5-B42B3A6A4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61C5DB-332A-4C06-891B-DB47832F5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CCB13E-F513-4D79-9244-3D7AABAEB6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692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846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951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893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66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5AFB4-D42A-4838-9CF5-BEB1A5CBA502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286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747110D-206C-4BEF-9EAF-6F05433144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EE0929B-697A-49BA-A48A-E138E14C27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9959899-DF14-45EF-8918-0D80740E31B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96CBC9B-26C7-4CED-9D4D-6C13FD0836C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E4A8DE3-7AAB-43CF-A542-ACDC3DF4C91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5DDFE3-9D52-4566-8F97-B189543AEF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5891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6B6B61C9-3184-4BD0-9833-F692675FBE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2F62EFE4-9F97-48BD-9A1D-BCC5FD9EA7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AE521-D931-4893-8F06-AF2270E418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94569D5-F94B-4483-A74C-0BA81A6A48D7}" type="datetimeFigureOut">
              <a:rPr lang="en-US"/>
              <a:pPr>
                <a:defRPr/>
              </a:pPr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A7198B-608E-4992-9507-A9C0F3FC2D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991B4A-43BA-4DC2-9106-5827D743F9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fld id="{ADE3E157-5B42-4E75-8ED0-B358C8202D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2054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>
            <a:extLst>
              <a:ext uri="{FF2B5EF4-FFF2-40B4-BE49-F238E27FC236}">
                <a16:creationId xmlns:a16="http://schemas.microsoft.com/office/drawing/2014/main" id="{F4EDCE1A-CBA4-496F-8F6C-E8870BFA5E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099" name="Text Placeholder 2">
            <a:extLst>
              <a:ext uri="{FF2B5EF4-FFF2-40B4-BE49-F238E27FC236}">
                <a16:creationId xmlns:a16="http://schemas.microsoft.com/office/drawing/2014/main" id="{28F2C12C-3D99-4642-99F0-00D3D79DCD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16F1B5-8065-45CB-891E-D44801B890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37E0E1A-B86C-4E0B-912E-F2C1A71CECB3}" type="datetimeFigureOut">
              <a:rPr lang="en-US"/>
              <a:pPr>
                <a:defRPr/>
              </a:pPr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D4EF0-D00A-4E3B-B37C-95F689C8AF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ACE03D-FEB0-4369-AE7E-83D6C08E79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600">
                <a:solidFill>
                  <a:srgbClr val="898989"/>
                </a:solidFill>
              </a:defRPr>
            </a:lvl1pPr>
          </a:lstStyle>
          <a:p>
            <a:fld id="{8F3B0816-4343-4318-A908-1294197584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3145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 Light" panose="020F0302020204030204" pitchFamily="34" charset="0"/>
        </a:defRPr>
      </a:lvl2pPr>
      <a:lvl3pPr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 Light" panose="020F0302020204030204" pitchFamily="34" charset="0"/>
        </a:defRPr>
      </a:lvl3pPr>
      <a:lvl4pPr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 Light" panose="020F0302020204030204" pitchFamily="34" charset="0"/>
        </a:defRPr>
      </a:lvl4pPr>
      <a:lvl5pPr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 Light" panose="020F0302020204030204" pitchFamily="34" charset="0"/>
        </a:defRPr>
      </a:lvl5pPr>
      <a:lvl6pPr marL="342900" algn="l" defTabSz="514350" rtl="0" fontAlgn="base">
        <a:lnSpc>
          <a:spcPct val="90000"/>
        </a:lnSpc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 Light" panose="020F0302020204030204" pitchFamily="34" charset="0"/>
        </a:defRPr>
      </a:lvl6pPr>
      <a:lvl7pPr marL="685800" algn="l" defTabSz="514350" rtl="0" fontAlgn="base">
        <a:lnSpc>
          <a:spcPct val="90000"/>
        </a:lnSpc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 Light" panose="020F0302020204030204" pitchFamily="34" charset="0"/>
        </a:defRPr>
      </a:lvl7pPr>
      <a:lvl8pPr marL="1028700" algn="l" defTabSz="514350" rtl="0" fontAlgn="base">
        <a:lnSpc>
          <a:spcPct val="90000"/>
        </a:lnSpc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 Light" panose="020F0302020204030204" pitchFamily="34" charset="0"/>
        </a:defRPr>
      </a:lvl8pPr>
      <a:lvl9pPr marL="1371600" algn="l" defTabSz="514350" rtl="0" fontAlgn="base">
        <a:lnSpc>
          <a:spcPct val="90000"/>
        </a:lnSpc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28588" indent="-128588" algn="l" defTabSz="514350" rtl="0" eaLnBrk="0" fontAlgn="base" hangingPunct="0">
        <a:lnSpc>
          <a:spcPct val="90000"/>
        </a:lnSpc>
        <a:spcBef>
          <a:spcPts val="563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0" fontAlgn="base" hangingPunct="0">
        <a:lnSpc>
          <a:spcPct val="90000"/>
        </a:lnSpc>
        <a:spcBef>
          <a:spcPts val="2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0" fontAlgn="base" hangingPunct="0">
        <a:lnSpc>
          <a:spcPct val="90000"/>
        </a:lnSpc>
        <a:spcBef>
          <a:spcPts val="275"/>
        </a:spcBef>
        <a:spcAft>
          <a:spcPct val="0"/>
        </a:spcAft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0" fontAlgn="base" hangingPunct="0">
        <a:lnSpc>
          <a:spcPct val="90000"/>
        </a:lnSpc>
        <a:spcBef>
          <a:spcPts val="275"/>
        </a:spcBef>
        <a:spcAft>
          <a:spcPct val="0"/>
        </a:spcAft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0" fontAlgn="base" hangingPunct="0">
        <a:lnSpc>
          <a:spcPct val="90000"/>
        </a:lnSpc>
        <a:spcBef>
          <a:spcPts val="275"/>
        </a:spcBef>
        <a:spcAft>
          <a:spcPct val="0"/>
        </a:spcAft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>
            <a:extLst>
              <a:ext uri="{FF2B5EF4-FFF2-40B4-BE49-F238E27FC236}">
                <a16:creationId xmlns:a16="http://schemas.microsoft.com/office/drawing/2014/main" id="{CDB2ADAC-07E3-40EE-93F2-E5B3397AE1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C56A475C-FCF5-4C4F-AC56-43485894B5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32B5AF-DFB7-4145-AF8F-F6EF6137F7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F17C57B-0F2C-417D-B56C-E5367D1B6D65}" type="datetimeFigureOut">
              <a:rPr lang="en-US"/>
              <a:pPr>
                <a:defRPr/>
              </a:pPr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3EB4F0-23DC-4EC4-A85C-5A5A69CF3A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D1BC4-CAB3-4461-95E7-00052742BC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500">
                <a:solidFill>
                  <a:srgbClr val="898989"/>
                </a:solidFill>
              </a:defRPr>
            </a:lvl1pPr>
          </a:lstStyle>
          <a:p>
            <a:fld id="{9B454893-5A0E-49D0-A19C-95C35ECD95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5066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857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3857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>
          <a:solidFill>
            <a:schemeClr val="tx1"/>
          </a:solidFill>
          <a:latin typeface="Calibri Light" panose="020F0302020204030204" pitchFamily="34" charset="0"/>
        </a:defRPr>
      </a:lvl2pPr>
      <a:lvl3pPr algn="l" defTabSz="3857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>
          <a:solidFill>
            <a:schemeClr val="tx1"/>
          </a:solidFill>
          <a:latin typeface="Calibri Light" panose="020F0302020204030204" pitchFamily="34" charset="0"/>
        </a:defRPr>
      </a:lvl3pPr>
      <a:lvl4pPr algn="l" defTabSz="3857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>
          <a:solidFill>
            <a:schemeClr val="tx1"/>
          </a:solidFill>
          <a:latin typeface="Calibri Light" panose="020F0302020204030204" pitchFamily="34" charset="0"/>
        </a:defRPr>
      </a:lvl4pPr>
      <a:lvl5pPr algn="l" defTabSz="3857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>
          <a:solidFill>
            <a:schemeClr val="tx1"/>
          </a:solidFill>
          <a:latin typeface="Calibri Light" panose="020F0302020204030204" pitchFamily="34" charset="0"/>
        </a:defRPr>
      </a:lvl5pPr>
      <a:lvl6pPr marL="257175" algn="l" defTabSz="385763" rtl="0" fontAlgn="base">
        <a:lnSpc>
          <a:spcPct val="90000"/>
        </a:lnSpc>
        <a:spcBef>
          <a:spcPct val="0"/>
        </a:spcBef>
        <a:spcAft>
          <a:spcPct val="0"/>
        </a:spcAft>
        <a:defRPr sz="1856">
          <a:solidFill>
            <a:schemeClr val="tx1"/>
          </a:solidFill>
          <a:latin typeface="Calibri Light" panose="020F0302020204030204" pitchFamily="34" charset="0"/>
        </a:defRPr>
      </a:lvl6pPr>
      <a:lvl7pPr marL="514350" algn="l" defTabSz="385763" rtl="0" fontAlgn="base">
        <a:lnSpc>
          <a:spcPct val="90000"/>
        </a:lnSpc>
        <a:spcBef>
          <a:spcPct val="0"/>
        </a:spcBef>
        <a:spcAft>
          <a:spcPct val="0"/>
        </a:spcAft>
        <a:defRPr sz="1856">
          <a:solidFill>
            <a:schemeClr val="tx1"/>
          </a:solidFill>
          <a:latin typeface="Calibri Light" panose="020F0302020204030204" pitchFamily="34" charset="0"/>
        </a:defRPr>
      </a:lvl7pPr>
      <a:lvl8pPr marL="771525" algn="l" defTabSz="385763" rtl="0" fontAlgn="base">
        <a:lnSpc>
          <a:spcPct val="90000"/>
        </a:lnSpc>
        <a:spcBef>
          <a:spcPct val="0"/>
        </a:spcBef>
        <a:spcAft>
          <a:spcPct val="0"/>
        </a:spcAft>
        <a:defRPr sz="1856">
          <a:solidFill>
            <a:schemeClr val="tx1"/>
          </a:solidFill>
          <a:latin typeface="Calibri Light" panose="020F0302020204030204" pitchFamily="34" charset="0"/>
        </a:defRPr>
      </a:lvl8pPr>
      <a:lvl9pPr marL="1028700" algn="l" defTabSz="385763" rtl="0" fontAlgn="base">
        <a:lnSpc>
          <a:spcPct val="90000"/>
        </a:lnSpc>
        <a:spcBef>
          <a:spcPct val="0"/>
        </a:spcBef>
        <a:spcAft>
          <a:spcPct val="0"/>
        </a:spcAft>
        <a:defRPr sz="1856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95250" indent="-95250" algn="l" defTabSz="385763" rtl="0" eaLnBrk="0" fontAlgn="base" hangingPunct="0">
        <a:lnSpc>
          <a:spcPct val="90000"/>
        </a:lnSpc>
        <a:spcBef>
          <a:spcPts val="425"/>
        </a:spcBef>
        <a:spcAft>
          <a:spcPct val="0"/>
        </a:spcAft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88925" indent="-95250" algn="l" defTabSz="385763" rtl="0" eaLnBrk="0" fontAlgn="base" hangingPunct="0">
        <a:lnSpc>
          <a:spcPct val="90000"/>
        </a:lnSpc>
        <a:spcBef>
          <a:spcPts val="2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481013" indent="-95250" algn="l" defTabSz="385763" rtl="0" eaLnBrk="0" fontAlgn="base" hangingPunct="0">
        <a:lnSpc>
          <a:spcPct val="90000"/>
        </a:lnSpc>
        <a:spcBef>
          <a:spcPts val="200"/>
        </a:spcBef>
        <a:spcAft>
          <a:spcPct val="0"/>
        </a:spcAft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74688" indent="-95250" algn="l" defTabSz="385763" rtl="0" eaLnBrk="0" fontAlgn="base" hangingPunct="0">
        <a:lnSpc>
          <a:spcPct val="90000"/>
        </a:lnSpc>
        <a:spcBef>
          <a:spcPts val="200"/>
        </a:spcBef>
        <a:spcAft>
          <a:spcPct val="0"/>
        </a:spcAft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866775" indent="-95250" algn="l" defTabSz="385763" rtl="0" eaLnBrk="0" fontAlgn="base" hangingPunct="0">
        <a:lnSpc>
          <a:spcPct val="90000"/>
        </a:lnSpc>
        <a:spcBef>
          <a:spcPts val="200"/>
        </a:spcBef>
        <a:spcAft>
          <a:spcPct val="0"/>
        </a:spcAft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1060847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253729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446610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639491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1pPr>
      <a:lvl2pPr marL="192881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2pPr>
      <a:lvl3pPr marL="385763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3pPr>
      <a:lvl4pPr marL="578644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771525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964406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157288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350169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543050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B427B4A-EEBF-4897-B1C6-09712BD1E799}"/>
              </a:ext>
            </a:extLst>
          </p:cNvPr>
          <p:cNvSpPr txBox="1"/>
          <p:nvPr/>
        </p:nvSpPr>
        <p:spPr>
          <a:xfrm>
            <a:off x="1905000" y="2362200"/>
            <a:ext cx="593617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Review for quiz 1, Thursday 9/22/22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Lecture L1-L2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HW 1-4</a:t>
            </a:r>
          </a:p>
        </p:txBody>
      </p:sp>
    </p:spTree>
    <p:extLst>
      <p:ext uri="{BB962C8B-B14F-4D97-AF65-F5344CB8AC3E}">
        <p14:creationId xmlns:p14="http://schemas.microsoft.com/office/powerpoint/2010/main" val="992727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>
            <a:extLst>
              <a:ext uri="{FF2B5EF4-FFF2-40B4-BE49-F238E27FC236}">
                <a16:creationId xmlns:a16="http://schemas.microsoft.com/office/drawing/2014/main" id="{9EE4A47C-C479-4611-BDAF-C4BF854EB2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981200"/>
            <a:ext cx="767715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Assignment 1: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Random deletion of data on customers that do not churn results in the following data set.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churn		not churn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Total records	483		1425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Voice mail		80		421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International	137		93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Use Bayes’ rules to test the following hypotheses: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Subscribers with voice mail are more likely to churn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Subscribers with international option are more likely to churn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With and without normalization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>
            <a:extLst>
              <a:ext uri="{FF2B5EF4-FFF2-40B4-BE49-F238E27FC236}">
                <a16:creationId xmlns:a16="http://schemas.microsoft.com/office/drawing/2014/main" id="{DE6A8CF0-0EB9-46F3-9C7E-B94CC7FB7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8600" y="2324100"/>
            <a:ext cx="596582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Assignment 2a: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Sponsor requires 98% confidence that |E</a:t>
            </a:r>
            <a:r>
              <a:rPr kumimoji="0" lang="en-US" altLang="en-US" sz="18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test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- E</a:t>
            </a:r>
            <a:r>
              <a:rPr kumimoji="0" lang="en-US" altLang="en-US" sz="18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out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| </a:t>
            </a:r>
            <a:r>
              <a:rPr kumimoji="0" lang="en-US" altLang="en-US" sz="18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&lt;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0.1.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How large does N have to be to meet this requirement?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Assignment 2b: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N=100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How much confidence can I have that |E</a:t>
            </a:r>
            <a:r>
              <a:rPr kumimoji="0" lang="en-US" altLang="en-US" sz="18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test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- E</a:t>
            </a:r>
            <a:r>
              <a:rPr kumimoji="0" lang="en-US" altLang="en-US" sz="18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out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| </a:t>
            </a:r>
            <a:r>
              <a:rPr kumimoji="0" lang="en-US" altLang="en-US" sz="18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&lt;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0.1?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3">
            <a:extLst>
              <a:ext uri="{FF2B5EF4-FFF2-40B4-BE49-F238E27FC236}">
                <a16:creationId xmlns:a16="http://schemas.microsoft.com/office/drawing/2014/main" id="{01F7ED5A-3DD3-4D73-9CEC-D3A714DC93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628650" y="6356350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Discovering Knowledge in Data: Data Mining Methods and Models, By Daniel T. Larose. Copyright 2005 John Wiley &amp; Sons, Inc.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CD90A76F-B1C3-489E-B8A3-EB4EA77446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57350" y="1981200"/>
            <a:ext cx="6654800" cy="2693988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Add another data point to hiker dataset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en-US" altLang="en-US" sz="1800" baseline="3000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 hiker traveled 20 km in 5 hours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Write a script to run function linfit on expanded hiker dataset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Plot fit and data and same set of axes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Report b</a:t>
            </a:r>
            <a:r>
              <a:rPr lang="en-US" altLang="en-US" sz="1800" baseline="-2500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, b</a:t>
            </a:r>
            <a:r>
              <a:rPr lang="en-US" altLang="en-US" sz="1800" baseline="-2500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, s, and r</a:t>
            </a:r>
            <a:r>
              <a:rPr lang="en-US" altLang="en-US" sz="1800" baseline="30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Determine if the new data point is an outlier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Report standardized residual for new datapoint</a:t>
            </a:r>
          </a:p>
        </p:txBody>
      </p:sp>
      <p:sp>
        <p:nvSpPr>
          <p:cNvPr id="39942" name="Rectangle 4">
            <a:extLst>
              <a:ext uri="{FF2B5EF4-FFF2-40B4-BE49-F238E27FC236}">
                <a16:creationId xmlns:a16="http://schemas.microsoft.com/office/drawing/2014/main" id="{3FF4F545-3E43-4159-952C-40077503FC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920875"/>
            <a:ext cx="184150" cy="3016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43" name="Rectangle 5">
            <a:extLst>
              <a:ext uri="{FF2B5EF4-FFF2-40B4-BE49-F238E27FC236}">
                <a16:creationId xmlns:a16="http://schemas.microsoft.com/office/drawing/2014/main" id="{B2020285-D003-4318-B6BE-FF2B142DAE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192463"/>
            <a:ext cx="184150" cy="3016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44" name="Rectangle 6">
            <a:extLst>
              <a:ext uri="{FF2B5EF4-FFF2-40B4-BE49-F238E27FC236}">
                <a16:creationId xmlns:a16="http://schemas.microsoft.com/office/drawing/2014/main" id="{2BCCD1A8-4DA5-4967-8540-860B06D46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154363"/>
            <a:ext cx="184150" cy="30003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45" name="Rectangle 7">
            <a:extLst>
              <a:ext uri="{FF2B5EF4-FFF2-40B4-BE49-F238E27FC236}">
                <a16:creationId xmlns:a16="http://schemas.microsoft.com/office/drawing/2014/main" id="{24C2B3BD-71CA-4287-A17F-CD0301CCD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154363"/>
            <a:ext cx="184150" cy="30003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46" name="Rectangle 8">
            <a:extLst>
              <a:ext uri="{FF2B5EF4-FFF2-40B4-BE49-F238E27FC236}">
                <a16:creationId xmlns:a16="http://schemas.microsoft.com/office/drawing/2014/main" id="{FAB4F791-0935-4E07-8A05-B6F10F54DB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154363"/>
            <a:ext cx="184150" cy="30003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47" name="Rectangle 9">
            <a:extLst>
              <a:ext uri="{FF2B5EF4-FFF2-40B4-BE49-F238E27FC236}">
                <a16:creationId xmlns:a16="http://schemas.microsoft.com/office/drawing/2014/main" id="{87EA4289-FFFF-4C5E-92B4-8BA48A52FA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168650"/>
            <a:ext cx="184150" cy="30003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48" name="Rectangle 10">
            <a:extLst>
              <a:ext uri="{FF2B5EF4-FFF2-40B4-BE49-F238E27FC236}">
                <a16:creationId xmlns:a16="http://schemas.microsoft.com/office/drawing/2014/main" id="{C7E92DD9-EFE0-4700-86F5-9556E139B7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706438"/>
            <a:ext cx="184150" cy="3016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49" name="Rectangle 11">
            <a:extLst>
              <a:ext uri="{FF2B5EF4-FFF2-40B4-BE49-F238E27FC236}">
                <a16:creationId xmlns:a16="http://schemas.microsoft.com/office/drawing/2014/main" id="{009CD8B6-DD5D-4993-8418-E101FCF8DA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197225"/>
            <a:ext cx="184150" cy="30003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0" name="Rectangle 12">
            <a:extLst>
              <a:ext uri="{FF2B5EF4-FFF2-40B4-BE49-F238E27FC236}">
                <a16:creationId xmlns:a16="http://schemas.microsoft.com/office/drawing/2014/main" id="{BA0FC787-E81F-45B8-BA74-35B7D05D9D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706438"/>
            <a:ext cx="184150" cy="3016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1" name="Rectangle 13">
            <a:extLst>
              <a:ext uri="{FF2B5EF4-FFF2-40B4-BE49-F238E27FC236}">
                <a16:creationId xmlns:a16="http://schemas.microsoft.com/office/drawing/2014/main" id="{6B3C1010-0D8A-4E3E-8F12-9841ECC56D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706438"/>
            <a:ext cx="184150" cy="3016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2" name="Rectangle 14">
            <a:extLst>
              <a:ext uri="{FF2B5EF4-FFF2-40B4-BE49-F238E27FC236}">
                <a16:creationId xmlns:a16="http://schemas.microsoft.com/office/drawing/2014/main" id="{5D4084D5-E26A-4001-96E3-DBA4A82BFA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160713"/>
            <a:ext cx="184150" cy="30003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3" name="Rectangle 15">
            <a:extLst>
              <a:ext uri="{FF2B5EF4-FFF2-40B4-BE49-F238E27FC236}">
                <a16:creationId xmlns:a16="http://schemas.microsoft.com/office/drawing/2014/main" id="{110ACB18-DBBC-4FCC-9BEE-D65F37A019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060700"/>
            <a:ext cx="184150" cy="30003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4" name="Rectangle 16">
            <a:extLst>
              <a:ext uri="{FF2B5EF4-FFF2-40B4-BE49-F238E27FC236}">
                <a16:creationId xmlns:a16="http://schemas.microsoft.com/office/drawing/2014/main" id="{1AE76ABA-E3D4-46DA-A3D5-6CEC50C37C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175000"/>
            <a:ext cx="184150" cy="30003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5" name="Rectangle 17">
            <a:extLst>
              <a:ext uri="{FF2B5EF4-FFF2-40B4-BE49-F238E27FC236}">
                <a16:creationId xmlns:a16="http://schemas.microsoft.com/office/drawing/2014/main" id="{945A16C2-09EE-4E11-A540-E4911A6E4F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078163"/>
            <a:ext cx="184150" cy="3016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6" name="Rectangle 18">
            <a:extLst>
              <a:ext uri="{FF2B5EF4-FFF2-40B4-BE49-F238E27FC236}">
                <a16:creationId xmlns:a16="http://schemas.microsoft.com/office/drawing/2014/main" id="{AFCCEAA6-F74A-49E5-B38E-C3E43CE7AF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132138"/>
            <a:ext cx="184150" cy="30003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7" name="Rectangle 19">
            <a:extLst>
              <a:ext uri="{FF2B5EF4-FFF2-40B4-BE49-F238E27FC236}">
                <a16:creationId xmlns:a16="http://schemas.microsoft.com/office/drawing/2014/main" id="{65729589-2E25-4A03-B436-D614677B6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706438"/>
            <a:ext cx="184150" cy="3016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8" name="Rectangle 20">
            <a:extLst>
              <a:ext uri="{FF2B5EF4-FFF2-40B4-BE49-F238E27FC236}">
                <a16:creationId xmlns:a16="http://schemas.microsoft.com/office/drawing/2014/main" id="{D6DC64BB-41BB-4A92-9644-90A9ED492C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706438"/>
            <a:ext cx="184150" cy="3016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9" name="Rectangle 21">
            <a:extLst>
              <a:ext uri="{FF2B5EF4-FFF2-40B4-BE49-F238E27FC236}">
                <a16:creationId xmlns:a16="http://schemas.microsoft.com/office/drawing/2014/main" id="{164C0287-C8F7-4C30-AFB7-FF37B2A9CE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103563"/>
            <a:ext cx="184150" cy="30003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0" name="Rectangle 22">
            <a:extLst>
              <a:ext uri="{FF2B5EF4-FFF2-40B4-BE49-F238E27FC236}">
                <a16:creationId xmlns:a16="http://schemas.microsoft.com/office/drawing/2014/main" id="{86127955-FF71-43BE-9518-EA9A5520CF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103563"/>
            <a:ext cx="184150" cy="30003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1" name="Rectangle 23">
            <a:extLst>
              <a:ext uri="{FF2B5EF4-FFF2-40B4-BE49-F238E27FC236}">
                <a16:creationId xmlns:a16="http://schemas.microsoft.com/office/drawing/2014/main" id="{558A71DD-5031-47E5-9066-816F5213E9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189288"/>
            <a:ext cx="184150" cy="30003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2" name="Rectangle 24">
            <a:extLst>
              <a:ext uri="{FF2B5EF4-FFF2-40B4-BE49-F238E27FC236}">
                <a16:creationId xmlns:a16="http://schemas.microsoft.com/office/drawing/2014/main" id="{3EE62B0B-79C9-475C-85FD-F90F14EBD0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706438"/>
            <a:ext cx="184150" cy="3016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3" name="Rectangle 25">
            <a:extLst>
              <a:ext uri="{FF2B5EF4-FFF2-40B4-BE49-F238E27FC236}">
                <a16:creationId xmlns:a16="http://schemas.microsoft.com/office/drawing/2014/main" id="{B0F48FF8-0FCF-4DA3-B0B0-DDBAE51B5E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189288"/>
            <a:ext cx="184150" cy="30003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4" name="Rectangle 26">
            <a:extLst>
              <a:ext uri="{FF2B5EF4-FFF2-40B4-BE49-F238E27FC236}">
                <a16:creationId xmlns:a16="http://schemas.microsoft.com/office/drawing/2014/main" id="{CC2FF2FD-6D80-49DD-911F-A1C612E8B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3800" y="2525713"/>
            <a:ext cx="184150" cy="3016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5" name="Rectangle 27">
            <a:extLst>
              <a:ext uri="{FF2B5EF4-FFF2-40B4-BE49-F238E27FC236}">
                <a16:creationId xmlns:a16="http://schemas.microsoft.com/office/drawing/2014/main" id="{CE8D8425-768C-4984-BE3C-D5DB4E78B4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3800" y="2525713"/>
            <a:ext cx="184150" cy="3016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6" name="Rectangle 28">
            <a:extLst>
              <a:ext uri="{FF2B5EF4-FFF2-40B4-BE49-F238E27FC236}">
                <a16:creationId xmlns:a16="http://schemas.microsoft.com/office/drawing/2014/main" id="{931D16CB-80FA-420A-BFAC-53B5D50533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3800" y="2525713"/>
            <a:ext cx="184150" cy="3016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7" name="Rectangle 29">
            <a:extLst>
              <a:ext uri="{FF2B5EF4-FFF2-40B4-BE49-F238E27FC236}">
                <a16:creationId xmlns:a16="http://schemas.microsoft.com/office/drawing/2014/main" id="{8F5B759A-F1E8-4121-87EF-4607A408A3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3800" y="2525713"/>
            <a:ext cx="184150" cy="3016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8" name="Rectangle 30">
            <a:extLst>
              <a:ext uri="{FF2B5EF4-FFF2-40B4-BE49-F238E27FC236}">
                <a16:creationId xmlns:a16="http://schemas.microsoft.com/office/drawing/2014/main" id="{C4EBC273-6AC6-4F5B-ABFC-C19C947318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3800" y="2525713"/>
            <a:ext cx="184150" cy="3016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9" name="Rectangle 31">
            <a:extLst>
              <a:ext uri="{FF2B5EF4-FFF2-40B4-BE49-F238E27FC236}">
                <a16:creationId xmlns:a16="http://schemas.microsoft.com/office/drawing/2014/main" id="{B42DD7C6-0B5F-4E76-A6E8-6B2A6F932B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3800" y="2525713"/>
            <a:ext cx="184150" cy="3016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70" name="Rectangle 32">
            <a:extLst>
              <a:ext uri="{FF2B5EF4-FFF2-40B4-BE49-F238E27FC236}">
                <a16:creationId xmlns:a16="http://schemas.microsoft.com/office/drawing/2014/main" id="{880F2839-B4BD-4F67-98DB-86D32E052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971675"/>
            <a:ext cx="184150" cy="30003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71" name="Rectangle 33">
            <a:extLst>
              <a:ext uri="{FF2B5EF4-FFF2-40B4-BE49-F238E27FC236}">
                <a16:creationId xmlns:a16="http://schemas.microsoft.com/office/drawing/2014/main" id="{42CF0756-714C-4BBC-9E4B-4D14053E3F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178175"/>
            <a:ext cx="184150" cy="3016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72" name="Rectangle 34">
            <a:extLst>
              <a:ext uri="{FF2B5EF4-FFF2-40B4-BE49-F238E27FC236}">
                <a16:creationId xmlns:a16="http://schemas.microsoft.com/office/drawing/2014/main" id="{C038674F-71C4-43FC-BAC2-AF1D3B9A29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706438"/>
            <a:ext cx="184150" cy="3016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73" name="Rectangle 35">
            <a:extLst>
              <a:ext uri="{FF2B5EF4-FFF2-40B4-BE49-F238E27FC236}">
                <a16:creationId xmlns:a16="http://schemas.microsoft.com/office/drawing/2014/main" id="{9D88968D-6A43-4FF3-ACFE-CB9B3F72F9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706438"/>
            <a:ext cx="184150" cy="3016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8228" name="TextBox 6">
            <a:extLst>
              <a:ext uri="{FF2B5EF4-FFF2-40B4-BE49-F238E27FC236}">
                <a16:creationId xmlns:a16="http://schemas.microsoft.com/office/drawing/2014/main" id="{5C6BEC7E-1689-4730-8393-6F3081941E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0675" y="1446213"/>
            <a:ext cx="4775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Assignment 3a: Linear fit with test for outliers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>
            <a:extLst>
              <a:ext uri="{FF2B5EF4-FFF2-40B4-BE49-F238E27FC236}">
                <a16:creationId xmlns:a16="http://schemas.microsoft.com/office/drawing/2014/main" id="{F56035C7-6757-4554-AFEF-2F3893D7FC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1614488" y="5624513"/>
            <a:ext cx="1543050" cy="274637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514350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1575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57213" indent="-214313" defTabSz="514350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 defTabSz="514350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 defTabSz="514350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975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 defTabSz="514350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975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85950" indent="-171450" defTabSz="514350" eaLnBrk="0" fontAlgn="base" hangingPunct="0">
              <a:lnSpc>
                <a:spcPct val="90000"/>
              </a:lnSpc>
              <a:spcBef>
                <a:spcPts val="281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975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28850" indent="-171450" defTabSz="514350" eaLnBrk="0" fontAlgn="base" hangingPunct="0">
              <a:lnSpc>
                <a:spcPct val="90000"/>
              </a:lnSpc>
              <a:spcBef>
                <a:spcPts val="281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975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571750" indent="-171450" defTabSz="514350" eaLnBrk="0" fontAlgn="base" hangingPunct="0">
              <a:lnSpc>
                <a:spcPct val="90000"/>
              </a:lnSpc>
              <a:spcBef>
                <a:spcPts val="281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975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2914650" indent="-171450" defTabSz="514350" eaLnBrk="0" fontAlgn="base" hangingPunct="0">
              <a:lnSpc>
                <a:spcPct val="90000"/>
              </a:lnSpc>
              <a:spcBef>
                <a:spcPts val="281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975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514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675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Discovering Knowledge in Data: Data Mining Methods and Models, By Daniel T. Larose. Copyright 2005 John Wiley &amp; Sons, Inc.</a:t>
            </a:r>
          </a:p>
        </p:txBody>
      </p:sp>
      <p:sp>
        <p:nvSpPr>
          <p:cNvPr id="39942" name="Rectangle 4">
            <a:extLst>
              <a:ext uri="{FF2B5EF4-FFF2-40B4-BE49-F238E27FC236}">
                <a16:creationId xmlns:a16="http://schemas.microsoft.com/office/drawing/2014/main" id="{BD02C59B-DE9D-4DAB-AB2A-F7C6FCA1C6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2287588"/>
            <a:ext cx="184150" cy="2476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43" name="Rectangle 5">
            <a:extLst>
              <a:ext uri="{FF2B5EF4-FFF2-40B4-BE49-F238E27FC236}">
                <a16:creationId xmlns:a16="http://schemas.microsoft.com/office/drawing/2014/main" id="{E74B5D56-EEC9-4973-9C22-CFA2EC6FFD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3240088"/>
            <a:ext cx="184150" cy="24923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44" name="Rectangle 6">
            <a:extLst>
              <a:ext uri="{FF2B5EF4-FFF2-40B4-BE49-F238E27FC236}">
                <a16:creationId xmlns:a16="http://schemas.microsoft.com/office/drawing/2014/main" id="{AF8A840B-17E7-4472-884E-06F0580EC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3211513"/>
            <a:ext cx="184150" cy="2476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45" name="Rectangle 7">
            <a:extLst>
              <a:ext uri="{FF2B5EF4-FFF2-40B4-BE49-F238E27FC236}">
                <a16:creationId xmlns:a16="http://schemas.microsoft.com/office/drawing/2014/main" id="{4B92F190-D70F-496B-99D6-D205F14FD1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3211513"/>
            <a:ext cx="184150" cy="2476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46" name="Rectangle 8">
            <a:extLst>
              <a:ext uri="{FF2B5EF4-FFF2-40B4-BE49-F238E27FC236}">
                <a16:creationId xmlns:a16="http://schemas.microsoft.com/office/drawing/2014/main" id="{65C0019D-66CF-4231-A764-6878781678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3211513"/>
            <a:ext cx="184150" cy="2476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47" name="Rectangle 9">
            <a:extLst>
              <a:ext uri="{FF2B5EF4-FFF2-40B4-BE49-F238E27FC236}">
                <a16:creationId xmlns:a16="http://schemas.microsoft.com/office/drawing/2014/main" id="{EBE11560-C4C3-4210-802B-4BD709E43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3222625"/>
            <a:ext cx="184150" cy="2476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48" name="Rectangle 10">
            <a:extLst>
              <a:ext uri="{FF2B5EF4-FFF2-40B4-BE49-F238E27FC236}">
                <a16:creationId xmlns:a16="http://schemas.microsoft.com/office/drawing/2014/main" id="{1E0802AE-B95C-4A5F-975E-71205999E8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1376363"/>
            <a:ext cx="184150" cy="2476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49" name="Rectangle 11">
            <a:extLst>
              <a:ext uri="{FF2B5EF4-FFF2-40B4-BE49-F238E27FC236}">
                <a16:creationId xmlns:a16="http://schemas.microsoft.com/office/drawing/2014/main" id="{FF3DD948-C9B3-46E7-AF7D-43716ADA4C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3243263"/>
            <a:ext cx="184150" cy="24923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0" name="Rectangle 12">
            <a:extLst>
              <a:ext uri="{FF2B5EF4-FFF2-40B4-BE49-F238E27FC236}">
                <a16:creationId xmlns:a16="http://schemas.microsoft.com/office/drawing/2014/main" id="{BF95FC31-B1F7-4288-A60B-E834BF81B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1376363"/>
            <a:ext cx="184150" cy="2476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1" name="Rectangle 13">
            <a:extLst>
              <a:ext uri="{FF2B5EF4-FFF2-40B4-BE49-F238E27FC236}">
                <a16:creationId xmlns:a16="http://schemas.microsoft.com/office/drawing/2014/main" id="{489619BA-3498-4FF5-B308-DEB5018B4E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1376363"/>
            <a:ext cx="184150" cy="2476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2" name="Rectangle 14">
            <a:extLst>
              <a:ext uri="{FF2B5EF4-FFF2-40B4-BE49-F238E27FC236}">
                <a16:creationId xmlns:a16="http://schemas.microsoft.com/office/drawing/2014/main" id="{FB9229B0-2C63-48FA-AB94-706EBFC9B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3216275"/>
            <a:ext cx="184150" cy="2476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3" name="Rectangle 15">
            <a:extLst>
              <a:ext uri="{FF2B5EF4-FFF2-40B4-BE49-F238E27FC236}">
                <a16:creationId xmlns:a16="http://schemas.microsoft.com/office/drawing/2014/main" id="{10A62C57-B27E-402C-A4D7-7EA9EF4782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3141663"/>
            <a:ext cx="184150" cy="2476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4" name="Rectangle 16">
            <a:extLst>
              <a:ext uri="{FF2B5EF4-FFF2-40B4-BE49-F238E27FC236}">
                <a16:creationId xmlns:a16="http://schemas.microsoft.com/office/drawing/2014/main" id="{A498C9CF-A2A3-4255-8500-A741C76E9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3227388"/>
            <a:ext cx="184150" cy="2476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5" name="Rectangle 17">
            <a:extLst>
              <a:ext uri="{FF2B5EF4-FFF2-40B4-BE49-F238E27FC236}">
                <a16:creationId xmlns:a16="http://schemas.microsoft.com/office/drawing/2014/main" id="{CEFB8DF5-2A5B-44FE-8BCF-EA3CB37335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3154363"/>
            <a:ext cx="184150" cy="24923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6" name="Rectangle 18">
            <a:extLst>
              <a:ext uri="{FF2B5EF4-FFF2-40B4-BE49-F238E27FC236}">
                <a16:creationId xmlns:a16="http://schemas.microsoft.com/office/drawing/2014/main" id="{D11E0A4C-BB98-401B-93C4-E8638B8B47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3194050"/>
            <a:ext cx="184150" cy="24923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7" name="Rectangle 19">
            <a:extLst>
              <a:ext uri="{FF2B5EF4-FFF2-40B4-BE49-F238E27FC236}">
                <a16:creationId xmlns:a16="http://schemas.microsoft.com/office/drawing/2014/main" id="{2410FFFE-B52D-45FB-AB8B-D5D4D84C02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1376363"/>
            <a:ext cx="184150" cy="2476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8" name="Rectangle 20">
            <a:extLst>
              <a:ext uri="{FF2B5EF4-FFF2-40B4-BE49-F238E27FC236}">
                <a16:creationId xmlns:a16="http://schemas.microsoft.com/office/drawing/2014/main" id="{5C20C0FB-D18F-4708-B647-CF5CB62554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1376363"/>
            <a:ext cx="184150" cy="2476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9" name="Rectangle 21">
            <a:extLst>
              <a:ext uri="{FF2B5EF4-FFF2-40B4-BE49-F238E27FC236}">
                <a16:creationId xmlns:a16="http://schemas.microsoft.com/office/drawing/2014/main" id="{FB6E6858-E36B-42E7-A074-235A36321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3173413"/>
            <a:ext cx="184150" cy="2476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0" name="Rectangle 22">
            <a:extLst>
              <a:ext uri="{FF2B5EF4-FFF2-40B4-BE49-F238E27FC236}">
                <a16:creationId xmlns:a16="http://schemas.microsoft.com/office/drawing/2014/main" id="{E8239D81-BC2F-4DD6-8D69-56ECE57989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3173413"/>
            <a:ext cx="184150" cy="2476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1" name="Rectangle 23">
            <a:extLst>
              <a:ext uri="{FF2B5EF4-FFF2-40B4-BE49-F238E27FC236}">
                <a16:creationId xmlns:a16="http://schemas.microsoft.com/office/drawing/2014/main" id="{098E02BC-8C81-40EA-9EC1-7239136F5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3236913"/>
            <a:ext cx="184150" cy="24923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2" name="Rectangle 24">
            <a:extLst>
              <a:ext uri="{FF2B5EF4-FFF2-40B4-BE49-F238E27FC236}">
                <a16:creationId xmlns:a16="http://schemas.microsoft.com/office/drawing/2014/main" id="{6670FAED-7561-4614-8339-C22CAE1B19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1376363"/>
            <a:ext cx="184150" cy="2476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3" name="Rectangle 25">
            <a:extLst>
              <a:ext uri="{FF2B5EF4-FFF2-40B4-BE49-F238E27FC236}">
                <a16:creationId xmlns:a16="http://schemas.microsoft.com/office/drawing/2014/main" id="{A587796F-40F6-43A6-A672-B87F586F4F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3236913"/>
            <a:ext cx="184150" cy="24923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4" name="Rectangle 26">
            <a:extLst>
              <a:ext uri="{FF2B5EF4-FFF2-40B4-BE49-F238E27FC236}">
                <a16:creationId xmlns:a16="http://schemas.microsoft.com/office/drawing/2014/main" id="{C0E9F66D-4F9C-4106-8240-B4A8FC9662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0850" y="2740025"/>
            <a:ext cx="184150" cy="24923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5" name="Rectangle 27">
            <a:extLst>
              <a:ext uri="{FF2B5EF4-FFF2-40B4-BE49-F238E27FC236}">
                <a16:creationId xmlns:a16="http://schemas.microsoft.com/office/drawing/2014/main" id="{58F21BAE-66D7-4ADF-BA9C-E8775E3941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0850" y="2740025"/>
            <a:ext cx="184150" cy="24923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6" name="Rectangle 28">
            <a:extLst>
              <a:ext uri="{FF2B5EF4-FFF2-40B4-BE49-F238E27FC236}">
                <a16:creationId xmlns:a16="http://schemas.microsoft.com/office/drawing/2014/main" id="{C7F974B7-6543-422E-8AAB-7DD2EDDB4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0850" y="2740025"/>
            <a:ext cx="184150" cy="24923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7" name="Rectangle 29">
            <a:extLst>
              <a:ext uri="{FF2B5EF4-FFF2-40B4-BE49-F238E27FC236}">
                <a16:creationId xmlns:a16="http://schemas.microsoft.com/office/drawing/2014/main" id="{764AFDEA-8D3F-4690-B314-92305F6959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0850" y="2740025"/>
            <a:ext cx="184150" cy="24923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8" name="Rectangle 30">
            <a:extLst>
              <a:ext uri="{FF2B5EF4-FFF2-40B4-BE49-F238E27FC236}">
                <a16:creationId xmlns:a16="http://schemas.microsoft.com/office/drawing/2014/main" id="{AFA9D690-8079-4278-BE7D-C147E9A52A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0850" y="2740025"/>
            <a:ext cx="184150" cy="24923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9" name="Rectangle 31">
            <a:extLst>
              <a:ext uri="{FF2B5EF4-FFF2-40B4-BE49-F238E27FC236}">
                <a16:creationId xmlns:a16="http://schemas.microsoft.com/office/drawing/2014/main" id="{2167010E-38AF-4540-85A1-5D6865BA36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0850" y="2740025"/>
            <a:ext cx="184150" cy="24923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70" name="Rectangle 32">
            <a:extLst>
              <a:ext uri="{FF2B5EF4-FFF2-40B4-BE49-F238E27FC236}">
                <a16:creationId xmlns:a16="http://schemas.microsoft.com/office/drawing/2014/main" id="{9DA5B9BE-BB8C-4EC3-B206-3ACE43A949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2324100"/>
            <a:ext cx="184150" cy="24923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71" name="Rectangle 33">
            <a:extLst>
              <a:ext uri="{FF2B5EF4-FFF2-40B4-BE49-F238E27FC236}">
                <a16:creationId xmlns:a16="http://schemas.microsoft.com/office/drawing/2014/main" id="{6D8930EF-8729-4915-8E08-7E082E6877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3230563"/>
            <a:ext cx="184150" cy="2476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72" name="Rectangle 34">
            <a:extLst>
              <a:ext uri="{FF2B5EF4-FFF2-40B4-BE49-F238E27FC236}">
                <a16:creationId xmlns:a16="http://schemas.microsoft.com/office/drawing/2014/main" id="{6AC6C242-FC76-4B7C-AC12-1627D17558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1376363"/>
            <a:ext cx="184150" cy="2476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73" name="Rectangle 35">
            <a:extLst>
              <a:ext uri="{FF2B5EF4-FFF2-40B4-BE49-F238E27FC236}">
                <a16:creationId xmlns:a16="http://schemas.microsoft.com/office/drawing/2014/main" id="{8833EEED-D74D-4271-A5DE-DFA18B70F9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1376363"/>
            <a:ext cx="184150" cy="2476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9251" name="TextBox 6">
            <a:extLst>
              <a:ext uri="{FF2B5EF4-FFF2-40B4-BE49-F238E27FC236}">
                <a16:creationId xmlns:a16="http://schemas.microsoft.com/office/drawing/2014/main" id="{7FAD28AF-26B9-4227-92D6-B3DDFF87AD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2576513"/>
            <a:ext cx="7734300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514350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514350">
              <a:lnSpc>
                <a:spcPct val="90000"/>
              </a:lnSpc>
              <a:spcBef>
                <a:spcPts val="2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514350">
              <a:lnSpc>
                <a:spcPct val="90000"/>
              </a:lnSpc>
              <a:spcBef>
                <a:spcPts val="275"/>
              </a:spcBef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514350">
              <a:lnSpc>
                <a:spcPct val="90000"/>
              </a:lnSpc>
              <a:spcBef>
                <a:spcPts val="275"/>
              </a:spcBef>
              <a:buFont typeface="Arial" panose="020B0604020202020204" pitchFamily="34" charset="0"/>
              <a:buChar char="•"/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514350">
              <a:lnSpc>
                <a:spcPct val="90000"/>
              </a:lnSpc>
              <a:spcBef>
                <a:spcPts val="275"/>
              </a:spcBef>
              <a:buFont typeface="Arial" panose="020B0604020202020204" pitchFamily="34" charset="0"/>
              <a:buChar char="•"/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514350" eaLnBrk="0" fontAlgn="base" hangingPunct="0">
              <a:lnSpc>
                <a:spcPct val="90000"/>
              </a:lnSpc>
              <a:spcBef>
                <a:spcPts val="2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514350" eaLnBrk="0" fontAlgn="base" hangingPunct="0">
              <a:lnSpc>
                <a:spcPct val="90000"/>
              </a:lnSpc>
              <a:spcBef>
                <a:spcPts val="2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514350" eaLnBrk="0" fontAlgn="base" hangingPunct="0">
              <a:lnSpc>
                <a:spcPct val="90000"/>
              </a:lnSpc>
              <a:spcBef>
                <a:spcPts val="2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514350" eaLnBrk="0" fontAlgn="base" hangingPunct="0">
              <a:lnSpc>
                <a:spcPct val="90000"/>
              </a:lnSpc>
              <a:spcBef>
                <a:spcPts val="2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514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Assignment 3b: </a:t>
            </a:r>
          </a:p>
          <a:p>
            <a:pPr marL="0" marR="0" lvl="0" indent="0" algn="l" defTabSz="514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Fit rating vs sugar with and without outliers</a:t>
            </a:r>
          </a:p>
          <a:p>
            <a:pPr marL="0" marR="0" lvl="0" indent="0" algn="l" defTabSz="514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Compare the coefficient of determination and standard error of estimation </a:t>
            </a:r>
          </a:p>
          <a:p>
            <a:pPr marL="0" marR="0" lvl="0" indent="0" algn="l" defTabSz="514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from the 2 fits.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>
            <a:extLst>
              <a:ext uri="{FF2B5EF4-FFF2-40B4-BE49-F238E27FC236}">
                <a16:creationId xmlns:a16="http://schemas.microsoft.com/office/drawing/2014/main" id="{8C034437-5BE4-4258-B489-1CCB75BFBE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2354263" y="5075238"/>
            <a:ext cx="1157287" cy="20637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385763">
              <a:lnSpc>
                <a:spcPct val="90000"/>
              </a:lnSpc>
              <a:spcBef>
                <a:spcPts val="422"/>
              </a:spcBef>
              <a:buFont typeface="Arial" panose="020B0604020202020204" pitchFamily="34" charset="0"/>
              <a:buChar char="•"/>
              <a:defRPr sz="1181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17910" indent="-160735" defTabSz="385763">
              <a:lnSpc>
                <a:spcPct val="90000"/>
              </a:lnSpc>
              <a:spcBef>
                <a:spcPts val="211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642938" indent="-128588" defTabSz="385763">
              <a:lnSpc>
                <a:spcPct val="90000"/>
              </a:lnSpc>
              <a:spcBef>
                <a:spcPts val="211"/>
              </a:spcBef>
              <a:buFont typeface="Arial" panose="020B0604020202020204" pitchFamily="34" charset="0"/>
              <a:buChar char="•"/>
              <a:defRPr sz="844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900113" indent="-128588" defTabSz="385763">
              <a:lnSpc>
                <a:spcPct val="90000"/>
              </a:lnSpc>
              <a:spcBef>
                <a:spcPts val="211"/>
              </a:spcBef>
              <a:buFont typeface="Arial" panose="020B0604020202020204" pitchFamily="34" charset="0"/>
              <a:buChar char="•"/>
              <a:defRPr sz="73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157288" indent="-128588" defTabSz="385763">
              <a:lnSpc>
                <a:spcPct val="90000"/>
              </a:lnSpc>
              <a:spcBef>
                <a:spcPts val="211"/>
              </a:spcBef>
              <a:buFont typeface="Arial" panose="020B0604020202020204" pitchFamily="34" charset="0"/>
              <a:buChar char="•"/>
              <a:defRPr sz="731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414463" indent="-128588" defTabSz="385763" eaLnBrk="0" fontAlgn="base" hangingPunct="0">
              <a:lnSpc>
                <a:spcPct val="90000"/>
              </a:lnSpc>
              <a:spcBef>
                <a:spcPts val="211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731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1671638" indent="-128588" defTabSz="385763" eaLnBrk="0" fontAlgn="base" hangingPunct="0">
              <a:lnSpc>
                <a:spcPct val="90000"/>
              </a:lnSpc>
              <a:spcBef>
                <a:spcPts val="211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731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928813" indent="-128588" defTabSz="385763" eaLnBrk="0" fontAlgn="base" hangingPunct="0">
              <a:lnSpc>
                <a:spcPct val="90000"/>
              </a:lnSpc>
              <a:spcBef>
                <a:spcPts val="211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731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2185988" indent="-128588" defTabSz="385763" eaLnBrk="0" fontAlgn="base" hangingPunct="0">
              <a:lnSpc>
                <a:spcPct val="90000"/>
              </a:lnSpc>
              <a:spcBef>
                <a:spcPts val="211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731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3857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506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Discovering Knowledge in Data: Data Mining Methods and Models, By Daniel T. Larose. Copyright 2005 John Wiley &amp; Sons, Inc.</a:t>
            </a:r>
          </a:p>
        </p:txBody>
      </p:sp>
      <p:sp>
        <p:nvSpPr>
          <p:cNvPr id="39942" name="Rectangle 4">
            <a:extLst>
              <a:ext uri="{FF2B5EF4-FFF2-40B4-BE49-F238E27FC236}">
                <a16:creationId xmlns:a16="http://schemas.microsoft.com/office/drawing/2014/main" id="{92AAA2E9-0BB0-44AE-92FD-650A2E4850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3188" y="2560638"/>
            <a:ext cx="184150" cy="2095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3857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76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43" name="Rectangle 5">
            <a:extLst>
              <a:ext uri="{FF2B5EF4-FFF2-40B4-BE49-F238E27FC236}">
                <a16:creationId xmlns:a16="http://schemas.microsoft.com/office/drawing/2014/main" id="{AAF02896-2025-4E04-9F00-01ECAA0E76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3188" y="3276600"/>
            <a:ext cx="184150" cy="2095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3857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76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44" name="Rectangle 6">
            <a:extLst>
              <a:ext uri="{FF2B5EF4-FFF2-40B4-BE49-F238E27FC236}">
                <a16:creationId xmlns:a16="http://schemas.microsoft.com/office/drawing/2014/main" id="{18B691A9-0FA3-45AC-800A-7D99A1F6BE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3188" y="3254375"/>
            <a:ext cx="184150" cy="2095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3857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76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45" name="Rectangle 7">
            <a:extLst>
              <a:ext uri="{FF2B5EF4-FFF2-40B4-BE49-F238E27FC236}">
                <a16:creationId xmlns:a16="http://schemas.microsoft.com/office/drawing/2014/main" id="{CE101FBE-0AB1-42E6-84D5-A2527F3D1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3188" y="3254375"/>
            <a:ext cx="184150" cy="2095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3857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76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46" name="Rectangle 8">
            <a:extLst>
              <a:ext uri="{FF2B5EF4-FFF2-40B4-BE49-F238E27FC236}">
                <a16:creationId xmlns:a16="http://schemas.microsoft.com/office/drawing/2014/main" id="{9A5FEDD8-4E6E-4E13-9F3C-4EBD644785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3188" y="3254375"/>
            <a:ext cx="184150" cy="2095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3857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76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47" name="Rectangle 9">
            <a:extLst>
              <a:ext uri="{FF2B5EF4-FFF2-40B4-BE49-F238E27FC236}">
                <a16:creationId xmlns:a16="http://schemas.microsoft.com/office/drawing/2014/main" id="{144E25D9-95BF-4009-A132-52E0B140AF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3188" y="3262313"/>
            <a:ext cx="184150" cy="2095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3857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76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48" name="Rectangle 10">
            <a:extLst>
              <a:ext uri="{FF2B5EF4-FFF2-40B4-BE49-F238E27FC236}">
                <a16:creationId xmlns:a16="http://schemas.microsoft.com/office/drawing/2014/main" id="{C96326DB-B3C6-4114-8EF9-DF7E4F5262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3188" y="1878013"/>
            <a:ext cx="184150" cy="2095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3857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76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49" name="Rectangle 11">
            <a:extLst>
              <a:ext uri="{FF2B5EF4-FFF2-40B4-BE49-F238E27FC236}">
                <a16:creationId xmlns:a16="http://schemas.microsoft.com/office/drawing/2014/main" id="{5A38D111-178D-499A-929A-2591DC738C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3188" y="3278188"/>
            <a:ext cx="184150" cy="2095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3857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76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0" name="Rectangle 12">
            <a:extLst>
              <a:ext uri="{FF2B5EF4-FFF2-40B4-BE49-F238E27FC236}">
                <a16:creationId xmlns:a16="http://schemas.microsoft.com/office/drawing/2014/main" id="{9F1E120A-4D36-4A30-B558-9597115332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3188" y="1878013"/>
            <a:ext cx="184150" cy="2095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3857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76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1" name="Rectangle 13">
            <a:extLst>
              <a:ext uri="{FF2B5EF4-FFF2-40B4-BE49-F238E27FC236}">
                <a16:creationId xmlns:a16="http://schemas.microsoft.com/office/drawing/2014/main" id="{939871C4-ABD9-46B8-90C4-C855E04C9D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3188" y="1878013"/>
            <a:ext cx="184150" cy="2095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3857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76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2" name="Rectangle 14">
            <a:extLst>
              <a:ext uri="{FF2B5EF4-FFF2-40B4-BE49-F238E27FC236}">
                <a16:creationId xmlns:a16="http://schemas.microsoft.com/office/drawing/2014/main" id="{5DB585F9-6B7F-47CE-9D8F-E8D314DFCA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3188" y="3257550"/>
            <a:ext cx="184150" cy="2095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3857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76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3" name="Rectangle 15">
            <a:extLst>
              <a:ext uri="{FF2B5EF4-FFF2-40B4-BE49-F238E27FC236}">
                <a16:creationId xmlns:a16="http://schemas.microsoft.com/office/drawing/2014/main" id="{D12EA24F-74FF-41C5-9A1F-F3DEA815A9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3188" y="3201988"/>
            <a:ext cx="184150" cy="2095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3857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76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4" name="Rectangle 16">
            <a:extLst>
              <a:ext uri="{FF2B5EF4-FFF2-40B4-BE49-F238E27FC236}">
                <a16:creationId xmlns:a16="http://schemas.microsoft.com/office/drawing/2014/main" id="{1FC1BFF0-EF20-4361-AAD1-BB7AD9DCCA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3188" y="3265488"/>
            <a:ext cx="184150" cy="2095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3857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76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5" name="Rectangle 17">
            <a:extLst>
              <a:ext uri="{FF2B5EF4-FFF2-40B4-BE49-F238E27FC236}">
                <a16:creationId xmlns:a16="http://schemas.microsoft.com/office/drawing/2014/main" id="{FD0623AA-D6A3-4A38-9181-25710B3D08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3188" y="3211513"/>
            <a:ext cx="184150" cy="2095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3857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76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6" name="Rectangle 18">
            <a:extLst>
              <a:ext uri="{FF2B5EF4-FFF2-40B4-BE49-F238E27FC236}">
                <a16:creationId xmlns:a16="http://schemas.microsoft.com/office/drawing/2014/main" id="{8CDCDE26-F6B3-48A8-8446-0E922FC91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3188" y="3241675"/>
            <a:ext cx="184150" cy="2095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3857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76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7" name="Rectangle 19">
            <a:extLst>
              <a:ext uri="{FF2B5EF4-FFF2-40B4-BE49-F238E27FC236}">
                <a16:creationId xmlns:a16="http://schemas.microsoft.com/office/drawing/2014/main" id="{6FE0C7DE-EF4E-4504-A31C-0CC324083F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3188" y="1878013"/>
            <a:ext cx="184150" cy="2095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3857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76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8" name="Rectangle 20">
            <a:extLst>
              <a:ext uri="{FF2B5EF4-FFF2-40B4-BE49-F238E27FC236}">
                <a16:creationId xmlns:a16="http://schemas.microsoft.com/office/drawing/2014/main" id="{06FBECD8-3D77-4EDF-8011-8AEC0BBDC7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3188" y="1878013"/>
            <a:ext cx="184150" cy="2095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3857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76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9" name="Rectangle 21">
            <a:extLst>
              <a:ext uri="{FF2B5EF4-FFF2-40B4-BE49-F238E27FC236}">
                <a16:creationId xmlns:a16="http://schemas.microsoft.com/office/drawing/2014/main" id="{9A05B264-CA16-43B3-8917-7C16429B24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3188" y="3225800"/>
            <a:ext cx="184150" cy="2095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3857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76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0" name="Rectangle 22">
            <a:extLst>
              <a:ext uri="{FF2B5EF4-FFF2-40B4-BE49-F238E27FC236}">
                <a16:creationId xmlns:a16="http://schemas.microsoft.com/office/drawing/2014/main" id="{9EE43E22-231B-4028-8DD2-3ECB0EE997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3188" y="3225800"/>
            <a:ext cx="184150" cy="2095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3857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76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1" name="Rectangle 23">
            <a:extLst>
              <a:ext uri="{FF2B5EF4-FFF2-40B4-BE49-F238E27FC236}">
                <a16:creationId xmlns:a16="http://schemas.microsoft.com/office/drawing/2014/main" id="{AA23487A-AF90-4E7A-B1CC-2600BF93BD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3188" y="3273425"/>
            <a:ext cx="184150" cy="2095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3857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76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2" name="Rectangle 24">
            <a:extLst>
              <a:ext uri="{FF2B5EF4-FFF2-40B4-BE49-F238E27FC236}">
                <a16:creationId xmlns:a16="http://schemas.microsoft.com/office/drawing/2014/main" id="{31360D24-28BE-41E5-AA74-D9F6056F7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3188" y="1878013"/>
            <a:ext cx="184150" cy="2095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3857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76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3" name="Rectangle 25">
            <a:extLst>
              <a:ext uri="{FF2B5EF4-FFF2-40B4-BE49-F238E27FC236}">
                <a16:creationId xmlns:a16="http://schemas.microsoft.com/office/drawing/2014/main" id="{686FBB53-416B-4796-8DC8-A790D1D781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3188" y="3273425"/>
            <a:ext cx="184150" cy="2095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3857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76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4" name="Rectangle 26">
            <a:extLst>
              <a:ext uri="{FF2B5EF4-FFF2-40B4-BE49-F238E27FC236}">
                <a16:creationId xmlns:a16="http://schemas.microsoft.com/office/drawing/2014/main" id="{C14E5EA8-6790-4CD4-B832-664D901738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6138" y="2900363"/>
            <a:ext cx="184150" cy="2095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3857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76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5" name="Rectangle 27">
            <a:extLst>
              <a:ext uri="{FF2B5EF4-FFF2-40B4-BE49-F238E27FC236}">
                <a16:creationId xmlns:a16="http://schemas.microsoft.com/office/drawing/2014/main" id="{5D71FBBF-B928-4205-A768-F69BF3E405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6138" y="2900363"/>
            <a:ext cx="184150" cy="2095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3857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76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6" name="Rectangle 28">
            <a:extLst>
              <a:ext uri="{FF2B5EF4-FFF2-40B4-BE49-F238E27FC236}">
                <a16:creationId xmlns:a16="http://schemas.microsoft.com/office/drawing/2014/main" id="{9EE5A09C-20EF-4086-B936-7421F14E0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6138" y="2900363"/>
            <a:ext cx="184150" cy="2095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3857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76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7" name="Rectangle 29">
            <a:extLst>
              <a:ext uri="{FF2B5EF4-FFF2-40B4-BE49-F238E27FC236}">
                <a16:creationId xmlns:a16="http://schemas.microsoft.com/office/drawing/2014/main" id="{C58DB7A8-A79F-4777-9667-E65491C032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6138" y="2900363"/>
            <a:ext cx="184150" cy="2095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3857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76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8" name="Rectangle 30">
            <a:extLst>
              <a:ext uri="{FF2B5EF4-FFF2-40B4-BE49-F238E27FC236}">
                <a16:creationId xmlns:a16="http://schemas.microsoft.com/office/drawing/2014/main" id="{4FB2AB22-DF09-4DE3-A3A0-22C3746713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6138" y="2900363"/>
            <a:ext cx="184150" cy="2095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3857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76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9" name="Rectangle 31">
            <a:extLst>
              <a:ext uri="{FF2B5EF4-FFF2-40B4-BE49-F238E27FC236}">
                <a16:creationId xmlns:a16="http://schemas.microsoft.com/office/drawing/2014/main" id="{5A2F2BE1-A3EE-4CDE-B2B8-AD3D67AF8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6138" y="2900363"/>
            <a:ext cx="184150" cy="2095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3857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76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70" name="Rectangle 32">
            <a:extLst>
              <a:ext uri="{FF2B5EF4-FFF2-40B4-BE49-F238E27FC236}">
                <a16:creationId xmlns:a16="http://schemas.microsoft.com/office/drawing/2014/main" id="{279B52A7-E5BD-44E7-9AAE-A184240EE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3188" y="2589213"/>
            <a:ext cx="184150" cy="2095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3857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76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71" name="Rectangle 33">
            <a:extLst>
              <a:ext uri="{FF2B5EF4-FFF2-40B4-BE49-F238E27FC236}">
                <a16:creationId xmlns:a16="http://schemas.microsoft.com/office/drawing/2014/main" id="{2D180675-F986-4D49-A6CF-C6798D6E2D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3188" y="3268663"/>
            <a:ext cx="184150" cy="2095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3857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76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72" name="Rectangle 34">
            <a:extLst>
              <a:ext uri="{FF2B5EF4-FFF2-40B4-BE49-F238E27FC236}">
                <a16:creationId xmlns:a16="http://schemas.microsoft.com/office/drawing/2014/main" id="{DD126D7F-A700-4271-A92C-96903A2036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3188" y="1878013"/>
            <a:ext cx="184150" cy="2095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3857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76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73" name="Rectangle 35">
            <a:extLst>
              <a:ext uri="{FF2B5EF4-FFF2-40B4-BE49-F238E27FC236}">
                <a16:creationId xmlns:a16="http://schemas.microsoft.com/office/drawing/2014/main" id="{5405E2C7-4D19-4676-A221-1CDE2C4BBC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3188" y="1878013"/>
            <a:ext cx="184150" cy="2095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3857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76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10275" name="TextBox 6">
            <a:extLst>
              <a:ext uri="{FF2B5EF4-FFF2-40B4-BE49-F238E27FC236}">
                <a16:creationId xmlns:a16="http://schemas.microsoft.com/office/drawing/2014/main" id="{4E075768-939B-41B8-B466-918FBCFBE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425" y="2693988"/>
            <a:ext cx="8486775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85763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385763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385763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385763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385763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85763" eaLnBrk="0" fontAlgn="base" hangingPunct="0">
              <a:lnSpc>
                <a:spcPct val="90000"/>
              </a:lnSpc>
              <a:spcBef>
                <a:spcPts val="2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85763" eaLnBrk="0" fontAlgn="base" hangingPunct="0">
              <a:lnSpc>
                <a:spcPct val="90000"/>
              </a:lnSpc>
              <a:spcBef>
                <a:spcPts val="2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85763" eaLnBrk="0" fontAlgn="base" hangingPunct="0">
              <a:lnSpc>
                <a:spcPct val="90000"/>
              </a:lnSpc>
              <a:spcBef>
                <a:spcPts val="2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85763" eaLnBrk="0" fontAlgn="base" hangingPunct="0">
              <a:lnSpc>
                <a:spcPct val="90000"/>
              </a:lnSpc>
              <a:spcBef>
                <a:spcPts val="2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3857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Assignment 3c: </a:t>
            </a:r>
          </a:p>
          <a:p>
            <a:pPr marL="0" marR="0" lvl="0" indent="0" algn="l" defTabSz="3857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Weighted fit of rating vs sugar with standard deviations at values of sugar with </a:t>
            </a:r>
          </a:p>
          <a:p>
            <a:pPr marL="0" marR="0" lvl="0" indent="0" algn="l" defTabSz="3857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more than 2 values of rating not including outliers.</a:t>
            </a:r>
          </a:p>
          <a:p>
            <a:pPr marL="0" marR="0" lvl="0" indent="0" algn="l" defTabSz="3857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Compare the optimum parameters, coefficient of determination, and standard error of estimation to results obtained in assignment 3b.</a:t>
            </a:r>
          </a:p>
          <a:p>
            <a:pPr marL="0" marR="0" lvl="0" indent="0" algn="l" defTabSz="3857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Plot of fit and data with error bars.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3">
            <a:extLst>
              <a:ext uri="{FF2B5EF4-FFF2-40B4-BE49-F238E27FC236}">
                <a16:creationId xmlns:a16="http://schemas.microsoft.com/office/drawing/2014/main" id="{C1D47E87-5011-4AD8-AE91-3D13B5964E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628650" y="6356350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Discovering Knowledge in Data: Data Mining Methods and Models, By Daniel T. Larose. Copyright 2005 John Wiley &amp; Sons, Inc.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A1BEF863-8B63-4042-A49E-7026E0E83B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38238" y="2103438"/>
            <a:ext cx="6654800" cy="328930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Add another data point to hiker dataset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en-US" altLang="en-US" sz="1600" baseline="3000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 hiker traveled 20 km in 5 hours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Write a script to run function inference on expanded hiker dataset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Confidence level 95%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Take percental point of t-distribution from table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Use results from Assignment 3 for b</a:t>
            </a:r>
            <a:r>
              <a:rPr lang="en-US" altLang="en-US" sz="1600" baseline="-2500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, b</a:t>
            </a:r>
            <a:r>
              <a:rPr lang="en-US" altLang="en-US" sz="1600" baseline="-2500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, s, and r</a:t>
            </a:r>
            <a:r>
              <a:rPr lang="en-US" altLang="en-US" sz="1600" baseline="30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Report standard error of slope, t-statistic, confidence interval on slope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Use x</a:t>
            </a:r>
            <a:r>
              <a:rPr lang="en-US" altLang="en-US" sz="1600" baseline="-2500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=5,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Report y</a:t>
            </a:r>
            <a:r>
              <a:rPr lang="en-US" altLang="en-US" sz="1600" baseline="-25000">
                <a:latin typeface="Arial" panose="020B0604020202020204" pitchFamily="34" charset="0"/>
                <a:cs typeface="Arial" panose="020B0604020202020204" pitchFamily="34" charset="0"/>
              </a:rPr>
              <a:t>p </a:t>
            </a:r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and confidence intervals on prediction of mean and random example</a:t>
            </a:r>
          </a:p>
        </p:txBody>
      </p:sp>
      <p:sp>
        <p:nvSpPr>
          <p:cNvPr id="39942" name="Rectangle 4">
            <a:extLst>
              <a:ext uri="{FF2B5EF4-FFF2-40B4-BE49-F238E27FC236}">
                <a16:creationId xmlns:a16="http://schemas.microsoft.com/office/drawing/2014/main" id="{0E6BA9CE-1397-45BD-B340-564235CCE1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920875"/>
            <a:ext cx="184150" cy="3016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43" name="Rectangle 5">
            <a:extLst>
              <a:ext uri="{FF2B5EF4-FFF2-40B4-BE49-F238E27FC236}">
                <a16:creationId xmlns:a16="http://schemas.microsoft.com/office/drawing/2014/main" id="{9CCB4AAE-F28E-4487-8061-F6C8ABDB39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192463"/>
            <a:ext cx="184150" cy="3016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44" name="Rectangle 6">
            <a:extLst>
              <a:ext uri="{FF2B5EF4-FFF2-40B4-BE49-F238E27FC236}">
                <a16:creationId xmlns:a16="http://schemas.microsoft.com/office/drawing/2014/main" id="{21066C7E-320A-41C4-9DDE-F8040B6A5F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154363"/>
            <a:ext cx="184150" cy="30003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45" name="Rectangle 7">
            <a:extLst>
              <a:ext uri="{FF2B5EF4-FFF2-40B4-BE49-F238E27FC236}">
                <a16:creationId xmlns:a16="http://schemas.microsoft.com/office/drawing/2014/main" id="{654F7912-0C60-4F1E-9641-70776B032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154363"/>
            <a:ext cx="184150" cy="30003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46" name="Rectangle 8">
            <a:extLst>
              <a:ext uri="{FF2B5EF4-FFF2-40B4-BE49-F238E27FC236}">
                <a16:creationId xmlns:a16="http://schemas.microsoft.com/office/drawing/2014/main" id="{ABB36D6E-7D46-4A72-94B6-EC60E64B0D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154363"/>
            <a:ext cx="184150" cy="30003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47" name="Rectangle 9">
            <a:extLst>
              <a:ext uri="{FF2B5EF4-FFF2-40B4-BE49-F238E27FC236}">
                <a16:creationId xmlns:a16="http://schemas.microsoft.com/office/drawing/2014/main" id="{1DCAB7F4-D45F-4C62-8A0D-C927481773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168650"/>
            <a:ext cx="184150" cy="30003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48" name="Rectangle 10">
            <a:extLst>
              <a:ext uri="{FF2B5EF4-FFF2-40B4-BE49-F238E27FC236}">
                <a16:creationId xmlns:a16="http://schemas.microsoft.com/office/drawing/2014/main" id="{C2AAC6CF-8653-4DDF-A310-1A9775682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706438"/>
            <a:ext cx="184150" cy="3016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49" name="Rectangle 11">
            <a:extLst>
              <a:ext uri="{FF2B5EF4-FFF2-40B4-BE49-F238E27FC236}">
                <a16:creationId xmlns:a16="http://schemas.microsoft.com/office/drawing/2014/main" id="{57D32E61-CD55-4B85-96B9-A10B10ADD3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197225"/>
            <a:ext cx="184150" cy="30003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0" name="Rectangle 12">
            <a:extLst>
              <a:ext uri="{FF2B5EF4-FFF2-40B4-BE49-F238E27FC236}">
                <a16:creationId xmlns:a16="http://schemas.microsoft.com/office/drawing/2014/main" id="{1B01CCA2-94A2-439E-A053-48A49C6B85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706438"/>
            <a:ext cx="184150" cy="3016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1" name="Rectangle 13">
            <a:extLst>
              <a:ext uri="{FF2B5EF4-FFF2-40B4-BE49-F238E27FC236}">
                <a16:creationId xmlns:a16="http://schemas.microsoft.com/office/drawing/2014/main" id="{355A2C0A-DEDD-432F-8C54-7AD08A3856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706438"/>
            <a:ext cx="184150" cy="3016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2" name="Rectangle 14">
            <a:extLst>
              <a:ext uri="{FF2B5EF4-FFF2-40B4-BE49-F238E27FC236}">
                <a16:creationId xmlns:a16="http://schemas.microsoft.com/office/drawing/2014/main" id="{F0C496D1-2D41-459A-901B-B134875967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160713"/>
            <a:ext cx="184150" cy="30003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3" name="Rectangle 15">
            <a:extLst>
              <a:ext uri="{FF2B5EF4-FFF2-40B4-BE49-F238E27FC236}">
                <a16:creationId xmlns:a16="http://schemas.microsoft.com/office/drawing/2014/main" id="{04388977-B571-4ED9-92BE-62BF13EC6E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060700"/>
            <a:ext cx="184150" cy="30003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4" name="Rectangle 16">
            <a:extLst>
              <a:ext uri="{FF2B5EF4-FFF2-40B4-BE49-F238E27FC236}">
                <a16:creationId xmlns:a16="http://schemas.microsoft.com/office/drawing/2014/main" id="{C49CCD4B-2439-4500-AB47-24CC4EF31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175000"/>
            <a:ext cx="184150" cy="30003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5" name="Rectangle 17">
            <a:extLst>
              <a:ext uri="{FF2B5EF4-FFF2-40B4-BE49-F238E27FC236}">
                <a16:creationId xmlns:a16="http://schemas.microsoft.com/office/drawing/2014/main" id="{C5BE8D47-602E-4FEB-A89E-80C6E31D5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078163"/>
            <a:ext cx="184150" cy="3016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6" name="Rectangle 18">
            <a:extLst>
              <a:ext uri="{FF2B5EF4-FFF2-40B4-BE49-F238E27FC236}">
                <a16:creationId xmlns:a16="http://schemas.microsoft.com/office/drawing/2014/main" id="{476AC09E-4AAD-4427-99A3-55854B4AD2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132138"/>
            <a:ext cx="184150" cy="30003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7" name="Rectangle 19">
            <a:extLst>
              <a:ext uri="{FF2B5EF4-FFF2-40B4-BE49-F238E27FC236}">
                <a16:creationId xmlns:a16="http://schemas.microsoft.com/office/drawing/2014/main" id="{F4B82E3D-5784-405A-AC3D-E019F3EB7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706438"/>
            <a:ext cx="184150" cy="3016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8" name="Rectangle 20">
            <a:extLst>
              <a:ext uri="{FF2B5EF4-FFF2-40B4-BE49-F238E27FC236}">
                <a16:creationId xmlns:a16="http://schemas.microsoft.com/office/drawing/2014/main" id="{0C57A447-DE1F-43D5-AD37-AE1DB94F9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706438"/>
            <a:ext cx="184150" cy="3016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9" name="Rectangle 21">
            <a:extLst>
              <a:ext uri="{FF2B5EF4-FFF2-40B4-BE49-F238E27FC236}">
                <a16:creationId xmlns:a16="http://schemas.microsoft.com/office/drawing/2014/main" id="{647B40CA-FBCE-4781-96E5-3887A48A17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103563"/>
            <a:ext cx="184150" cy="30003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0" name="Rectangle 22">
            <a:extLst>
              <a:ext uri="{FF2B5EF4-FFF2-40B4-BE49-F238E27FC236}">
                <a16:creationId xmlns:a16="http://schemas.microsoft.com/office/drawing/2014/main" id="{0CEB430F-C849-4656-AC1D-DD4A97EF57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103563"/>
            <a:ext cx="184150" cy="30003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1" name="Rectangle 23">
            <a:extLst>
              <a:ext uri="{FF2B5EF4-FFF2-40B4-BE49-F238E27FC236}">
                <a16:creationId xmlns:a16="http://schemas.microsoft.com/office/drawing/2014/main" id="{810AB716-D610-4BEC-91E5-F4AAC3F8F5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189288"/>
            <a:ext cx="184150" cy="30003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2" name="Rectangle 24">
            <a:extLst>
              <a:ext uri="{FF2B5EF4-FFF2-40B4-BE49-F238E27FC236}">
                <a16:creationId xmlns:a16="http://schemas.microsoft.com/office/drawing/2014/main" id="{96F29A98-A294-4A44-81F9-498AE600C7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706438"/>
            <a:ext cx="184150" cy="3016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3" name="Rectangle 25">
            <a:extLst>
              <a:ext uri="{FF2B5EF4-FFF2-40B4-BE49-F238E27FC236}">
                <a16:creationId xmlns:a16="http://schemas.microsoft.com/office/drawing/2014/main" id="{E51FECF0-2660-45A1-9C28-2E86E37A3C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189288"/>
            <a:ext cx="184150" cy="30003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4" name="Rectangle 26">
            <a:extLst>
              <a:ext uri="{FF2B5EF4-FFF2-40B4-BE49-F238E27FC236}">
                <a16:creationId xmlns:a16="http://schemas.microsoft.com/office/drawing/2014/main" id="{4D439596-4816-4A0F-A4DF-DAC8BD9679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3800" y="2525713"/>
            <a:ext cx="184150" cy="3016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5" name="Rectangle 27">
            <a:extLst>
              <a:ext uri="{FF2B5EF4-FFF2-40B4-BE49-F238E27FC236}">
                <a16:creationId xmlns:a16="http://schemas.microsoft.com/office/drawing/2014/main" id="{2A57A3FD-F813-42EF-BF2A-947E236ADD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3800" y="2525713"/>
            <a:ext cx="184150" cy="3016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6" name="Rectangle 28">
            <a:extLst>
              <a:ext uri="{FF2B5EF4-FFF2-40B4-BE49-F238E27FC236}">
                <a16:creationId xmlns:a16="http://schemas.microsoft.com/office/drawing/2014/main" id="{9DB7DC23-CE88-4D10-94BC-6708FF217A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3800" y="2525713"/>
            <a:ext cx="184150" cy="3016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7" name="Rectangle 29">
            <a:extLst>
              <a:ext uri="{FF2B5EF4-FFF2-40B4-BE49-F238E27FC236}">
                <a16:creationId xmlns:a16="http://schemas.microsoft.com/office/drawing/2014/main" id="{5E2B87D7-0025-4FBA-8F1F-DB4C0A3AFD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3800" y="2525713"/>
            <a:ext cx="184150" cy="3016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8" name="Rectangle 30">
            <a:extLst>
              <a:ext uri="{FF2B5EF4-FFF2-40B4-BE49-F238E27FC236}">
                <a16:creationId xmlns:a16="http://schemas.microsoft.com/office/drawing/2014/main" id="{598AE6BB-2C76-4B63-87B9-24B0FBD9CC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3800" y="2525713"/>
            <a:ext cx="184150" cy="3016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9" name="Rectangle 31">
            <a:extLst>
              <a:ext uri="{FF2B5EF4-FFF2-40B4-BE49-F238E27FC236}">
                <a16:creationId xmlns:a16="http://schemas.microsoft.com/office/drawing/2014/main" id="{D6BE7F36-F1FE-4920-B3A6-D70A6E38C7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3800" y="2525713"/>
            <a:ext cx="184150" cy="3016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70" name="Rectangle 32">
            <a:extLst>
              <a:ext uri="{FF2B5EF4-FFF2-40B4-BE49-F238E27FC236}">
                <a16:creationId xmlns:a16="http://schemas.microsoft.com/office/drawing/2014/main" id="{BA0DC7D1-C3C3-4323-AC15-18AAEA0101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971675"/>
            <a:ext cx="184150" cy="30003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71" name="Rectangle 33">
            <a:extLst>
              <a:ext uri="{FF2B5EF4-FFF2-40B4-BE49-F238E27FC236}">
                <a16:creationId xmlns:a16="http://schemas.microsoft.com/office/drawing/2014/main" id="{B72B6C19-1117-44CC-B39E-EE6D5FFC9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178175"/>
            <a:ext cx="184150" cy="3016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72" name="Rectangle 34">
            <a:extLst>
              <a:ext uri="{FF2B5EF4-FFF2-40B4-BE49-F238E27FC236}">
                <a16:creationId xmlns:a16="http://schemas.microsoft.com/office/drawing/2014/main" id="{433D9D73-7D9A-4613-A12A-274DBEF7AA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706438"/>
            <a:ext cx="184150" cy="3016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73" name="Rectangle 35">
            <a:extLst>
              <a:ext uri="{FF2B5EF4-FFF2-40B4-BE49-F238E27FC236}">
                <a16:creationId xmlns:a16="http://schemas.microsoft.com/office/drawing/2014/main" id="{2359B842-2950-4202-B668-79F4059632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706438"/>
            <a:ext cx="184150" cy="3016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11300" name="TextBox 6">
            <a:extLst>
              <a:ext uri="{FF2B5EF4-FFF2-40B4-BE49-F238E27FC236}">
                <a16:creationId xmlns:a16="http://schemas.microsoft.com/office/drawing/2014/main" id="{E464E8D6-3908-4CAA-881E-BAC7692EA1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0675" y="1446213"/>
            <a:ext cx="40830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Assignment 4: Linear fit with inference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</TotalTime>
  <Words>483</Words>
  <Application>Microsoft Office PowerPoint</Application>
  <PresentationFormat>On-screen Show (4:3)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Tahoma</vt:lpstr>
      <vt:lpstr>Office Theme</vt:lpstr>
      <vt:lpstr>Default Design</vt:lpstr>
      <vt:lpstr>1_Office Theme</vt:lpstr>
      <vt:lpstr>2_Office Theme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John H. Miller</cp:lastModifiedBy>
  <cp:revision>94</cp:revision>
  <dcterms:created xsi:type="dcterms:W3CDTF">2014-08-26T18:18:36Z</dcterms:created>
  <dcterms:modified xsi:type="dcterms:W3CDTF">2022-09-20T20:23:16Z</dcterms:modified>
</cp:coreProperties>
</file>