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0"/>
  </p:notesMasterIdLst>
  <p:sldIdLst>
    <p:sldId id="277" r:id="rId3"/>
    <p:sldId id="278" r:id="rId4"/>
    <p:sldId id="317" r:id="rId5"/>
    <p:sldId id="332" r:id="rId6"/>
    <p:sldId id="306" r:id="rId7"/>
    <p:sldId id="307" r:id="rId8"/>
    <p:sldId id="340" r:id="rId9"/>
    <p:sldId id="308" r:id="rId10"/>
    <p:sldId id="295" r:id="rId11"/>
    <p:sldId id="312" r:id="rId12"/>
    <p:sldId id="314" r:id="rId13"/>
    <p:sldId id="315" r:id="rId14"/>
    <p:sldId id="301" r:id="rId15"/>
    <p:sldId id="316" r:id="rId16"/>
    <p:sldId id="293" r:id="rId17"/>
    <p:sldId id="302" r:id="rId18"/>
    <p:sldId id="34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7" autoAdjust="0"/>
    <p:restoredTop sz="94660"/>
  </p:normalViewPr>
  <p:slideViewPr>
    <p:cSldViewPr>
      <p:cViewPr varScale="1">
        <p:scale>
          <a:sx n="93" d="100"/>
          <a:sy n="93" d="100"/>
        </p:scale>
        <p:origin x="4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6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67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6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97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6436E3-D122-4F6E-AAC4-4459C89C22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0C161A-FA1E-4D7A-B7DF-0EF723FEF3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7B44E2-5BA3-4873-B0F1-5F3C85FA3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C871D-578C-42D7-B263-99327F4C30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502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616419-34B1-4432-B001-9C25025493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AF5E88-9D25-409E-87FD-021875835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B0A82A-5E1C-4222-BCA8-287526EF4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A9AE64-19BD-4EB7-9BD0-E44D211600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815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E40991-D929-416C-80F0-B36877634A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00B248-26D6-4149-ADCC-25B3E05BE7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28CFEF-278B-4D92-A9F9-E50FA840B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19D2E5-7CD6-4F28-9635-3C10D6AF50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683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84E6D8-57B5-4901-8FB0-682B46199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7408C9-95A5-4C6A-945C-1436D5F164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84748-4B95-4CD1-A0A7-C58A3FD51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14F925-F24F-47CB-9311-AD6402D6E0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460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901172-053F-46CA-9239-D94D663214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CB0261A-A772-4D60-9F49-217401BB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0A71179-03FC-4A6F-9BA0-6E9947CBF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57AFB-64CC-4400-80DA-99DE86160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373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9A89A7-05C6-475E-BBA6-2CBA8ABD8C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68294D-9668-4417-A570-3B37CE3C06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318F18-0074-4843-9159-D824DCF262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C6E98-EAAB-4F15-865B-0B9984B2C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798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CF388AE-2AFC-40EC-8AB3-0EA34C24A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3AEBFAB-E606-496F-A88A-34128D872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D26FA2-5006-4EC6-BBDD-D3A634B0CC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121060-E5BB-46DC-BBCC-F530A2F12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73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17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FEB8B9-606D-44D2-88D2-D77D02658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9F9520-C461-4D13-95D6-D4AE6A04AA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EC241C-8B8A-4695-B76C-6A7BF384A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77BA0-ED45-4932-95ED-CBACDA6A9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67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2429CC-C28D-4A98-9591-09CDC55DD1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BC6A81-B350-4BC9-A74C-5BB3D24527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783E44-4B9C-40BA-AB28-B2F76E406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33717-9490-4F4C-B68A-83140920E5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383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3C02A1-5D8E-4085-A7E5-511535B198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BD5F98-B67F-4FE2-AA28-3C4AA93C2B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2B8D5E-8603-4AC8-8E96-F3BFDD6D11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3C458-BA00-49D3-B51D-F63317877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78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11F36E-C23B-4E19-AD4D-B25447825F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E8BFA7-08A3-4D7A-AD54-47FB08A8BB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C86571-FB5B-4708-A554-1B4217AB23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97AECB-C57F-4A3B-9AE9-E4925C453D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74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4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1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8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50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9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89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6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1B54C1-0A97-4A27-B3BB-5896DB717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E4FF80-7B75-4BAB-A278-A0359540D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9E97C1-9B93-45B6-AEA7-8C945AD06C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881B3AF-3A95-428F-9412-08251F630E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E172CEF-2C4D-482B-B2E0-0C43B0DC65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CA62145-1B53-4E4E-A3ED-150C3D048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22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>
            <a:extLst>
              <a:ext uri="{FF2B5EF4-FFF2-40B4-BE49-F238E27FC236}">
                <a16:creationId xmlns:a16="http://schemas.microsoft.com/office/drawing/2014/main" id="{A335C1D6-6855-4855-809D-8A6221C29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762000"/>
            <a:ext cx="5718175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WEKA’s GA applied to attribute selection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Default values: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Population size = 20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Crossover probability = 0.6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Mutation probability = 0.033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Example: breast-cancer classification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Wisconsin Breast Cancer Database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Breast-cancer.arff</a:t>
            </a: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683 instances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9 numerical attributes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2 target classes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	benign=2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	malignant=4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9B00648F-B575-4C0E-867B-492A69C67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81150"/>
            <a:ext cx="8132763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Under the Select-Attributes tab of Weka Explorer</a:t>
            </a:r>
            <a:endParaRPr kumimoji="0" lang="en-US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Press choose button under Attribute Evaluator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Under Attribute Selection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find WrapperSubsetEval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4819" name="Picture 3" descr="wrapper attribute evaluator">
            <a:extLst>
              <a:ext uri="{FF2B5EF4-FFF2-40B4-BE49-F238E27FC236}">
                <a16:creationId xmlns:a16="http://schemas.microsoft.com/office/drawing/2014/main" id="{54760052-A2E9-4616-94BB-CE77A3CB5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3810000"/>
            <a:ext cx="80772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00C755A9-1626-4AD5-B007-3DF547A84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275" y="541338"/>
            <a:ext cx="713105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on WrapperSubsetEval to bring up dialog box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which shows ZeroR as the default classifier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the Naïve Bayes classifier, click OK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Evaluator has been selected</a:t>
            </a:r>
          </a:p>
        </p:txBody>
      </p:sp>
      <p:pic>
        <p:nvPicPr>
          <p:cNvPr id="35843" name="Picture 3" descr="naive bayes attribute evaluator">
            <a:extLst>
              <a:ext uri="{FF2B5EF4-FFF2-40B4-BE49-F238E27FC236}">
                <a16:creationId xmlns:a16="http://schemas.microsoft.com/office/drawing/2014/main" id="{D60E2BC9-2DB8-494F-8610-AF48192F8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30425"/>
            <a:ext cx="6705600" cy="456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43CEA75D-86A4-4258-AE11-14A1A951E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609600"/>
            <a:ext cx="7941598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Under the Select-Attribute tab of Weka Explorer</a:t>
            </a:r>
            <a:endParaRPr kumimoji="0" lang="en-US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Press choose button under Search Method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Genetic Search (you may need to load from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package manager)</a:t>
            </a:r>
          </a:p>
        </p:txBody>
      </p:sp>
      <p:pic>
        <p:nvPicPr>
          <p:cNvPr id="36867" name="Picture 3" descr="genetic seearch method">
            <a:extLst>
              <a:ext uri="{FF2B5EF4-FFF2-40B4-BE49-F238E27FC236}">
                <a16:creationId xmlns:a16="http://schemas.microsoft.com/office/drawing/2014/main" id="{53A690D7-D096-4F9A-A23E-789AE9D7A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716280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4">
            <a:extLst>
              <a:ext uri="{FF2B5EF4-FFF2-40B4-BE49-F238E27FC236}">
                <a16:creationId xmlns:a16="http://schemas.microsoft.com/office/drawing/2014/main" id="{561833F9-5310-4E7B-B5FC-D27D4D928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6934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Start search with default settings including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“Use full training set”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C566E2D6-7C07-49DC-939C-04F44F069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438400"/>
            <a:ext cx="2703513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function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linear scaling of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error rate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 naïve Bayes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classification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such that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highest error rate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corresponds to 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 of zero</a:t>
            </a:r>
          </a:p>
        </p:txBody>
      </p:sp>
      <p:pic>
        <p:nvPicPr>
          <p:cNvPr id="37891" name="Picture 3" descr="initial population genetic search">
            <a:extLst>
              <a:ext uri="{FF2B5EF4-FFF2-40B4-BE49-F238E27FC236}">
                <a16:creationId xmlns:a16="http://schemas.microsoft.com/office/drawing/2014/main" id="{421A2DB9-9E2E-4C22-BE62-F0F5D177F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96" y="927100"/>
            <a:ext cx="4791075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Line 4">
            <a:extLst>
              <a:ext uri="{FF2B5EF4-FFF2-40B4-BE49-F238E27FC236}">
                <a16:creationId xmlns:a16="http://schemas.microsoft.com/office/drawing/2014/main" id="{643A9B0F-21BA-4F49-AA41-746CECE139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86299" y="25908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A1F9E981-D395-4F1B-9BB2-C44F74100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44" y="139700"/>
            <a:ext cx="853470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Each chromosome</a:t>
            </a:r>
            <a:r>
              <a:rPr lang="en-US" altLang="en-US" sz="2400" dirty="0">
                <a:solidFill>
                  <a:srgbClr val="000000"/>
                </a:solidFill>
              </a:rPr>
              <a:t> denotes a subset of tumor characteristics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used in classification.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generation 20 genetic search">
            <a:extLst>
              <a:ext uri="{FF2B5EF4-FFF2-40B4-BE49-F238E27FC236}">
                <a16:creationId xmlns:a16="http://schemas.microsoft.com/office/drawing/2014/main" id="{31386A14-1176-4CF0-B0C6-5B42818C2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"/>
            <a:ext cx="5105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4">
            <a:extLst>
              <a:ext uri="{FF2B5EF4-FFF2-40B4-BE49-F238E27FC236}">
                <a16:creationId xmlns:a16="http://schemas.microsoft.com/office/drawing/2014/main" id="{CFB152BB-9B09-4FC5-89B5-58F25A305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9288" y="370344"/>
            <a:ext cx="33947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Results with Weka 3.6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Expect different results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current version.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Note 4 repeats of most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 chromosome that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excludes attribute 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E9E8A1-7BC1-622C-9168-6078824AF73F}"/>
              </a:ext>
            </a:extLst>
          </p:cNvPr>
          <p:cNvSpPr/>
          <p:nvPr/>
        </p:nvSpPr>
        <p:spPr>
          <a:xfrm>
            <a:off x="5557345" y="2743200"/>
            <a:ext cx="228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>
            <a:extLst>
              <a:ext uri="{FF2B5EF4-FFF2-40B4-BE49-F238E27FC236}">
                <a16:creationId xmlns:a16="http://schemas.microsoft.com/office/drawing/2014/main" id="{0C7B16CD-4CFC-4F3A-B03D-9DC1AFD3E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925" y="569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9939" name="Text Box 6">
            <a:extLst>
              <a:ext uri="{FF2B5EF4-FFF2-40B4-BE49-F238E27FC236}">
                <a16:creationId xmlns:a16="http://schemas.microsoft.com/office/drawing/2014/main" id="{E94A0473-54C9-498F-83A9-7040D3D5A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72755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Increasing the number of generations to 100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does not change the attributes selected</a:t>
            </a:r>
          </a:p>
        </p:txBody>
      </p:sp>
      <p:pic>
        <p:nvPicPr>
          <p:cNvPr id="39940" name="Picture 7" descr="selected attributes">
            <a:extLst>
              <a:ext uri="{FF2B5EF4-FFF2-40B4-BE49-F238E27FC236}">
                <a16:creationId xmlns:a16="http://schemas.microsoft.com/office/drawing/2014/main" id="{98AA541F-8DB5-4DDA-88AB-1F73D131B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5638800" cy="320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 Box 8">
            <a:extLst>
              <a:ext uri="{FF2B5EF4-FFF2-40B4-BE49-F238E27FC236}">
                <a16:creationId xmlns:a16="http://schemas.microsoft.com/office/drawing/2014/main" id="{4C3E3C32-5703-4E5F-8B8A-09ECA36E5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00600"/>
            <a:ext cx="71913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</a:t>
            </a:r>
            <a:r>
              <a:rPr kumimoji="0" lang="en-US" altLang="en-US" sz="2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attribute “mitoses” has been deselected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Return to Preprocess tab, remove “mitoses”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 reclassify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>
            <a:extLst>
              <a:ext uri="{FF2B5EF4-FFF2-40B4-BE49-F238E27FC236}">
                <a16:creationId xmlns:a16="http://schemas.microsoft.com/office/drawing/2014/main" id="{F1D6C061-79BB-419C-9F62-14EC6A43F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08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Performance with reduced attribute set is slightly improved</a:t>
            </a:r>
          </a:p>
        </p:txBody>
      </p:sp>
      <p:pic>
        <p:nvPicPr>
          <p:cNvPr id="40963" name="Picture 5" descr="selected attribute performance breast cancer data">
            <a:extLst>
              <a:ext uri="{FF2B5EF4-FFF2-40B4-BE49-F238E27FC236}">
                <a16:creationId xmlns:a16="http://schemas.microsoft.com/office/drawing/2014/main" id="{C816015E-36CB-4B54-9516-A6398428A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534400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Rectangle 6">
            <a:extLst>
              <a:ext uri="{FF2B5EF4-FFF2-40B4-BE49-F238E27FC236}">
                <a16:creationId xmlns:a16="http://schemas.microsoft.com/office/drawing/2014/main" id="{C27723C7-B0F8-453E-B820-D059B5746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" y="1190625"/>
            <a:ext cx="7086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65" name="Rectangle 7">
            <a:extLst>
              <a:ext uri="{FF2B5EF4-FFF2-40B4-BE49-F238E27FC236}">
                <a16:creationId xmlns:a16="http://schemas.microsoft.com/office/drawing/2014/main" id="{51494FDB-B5B1-4D9B-B409-653604D2F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238750"/>
            <a:ext cx="2971800" cy="1219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966" name="Text Box 8">
            <a:extLst>
              <a:ext uri="{FF2B5EF4-FFF2-40B4-BE49-F238E27FC236}">
                <a16:creationId xmlns:a16="http://schemas.microsoft.com/office/drawing/2014/main" id="{3C61D2A6-52BF-487C-B6CD-015C49B85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747658"/>
            <a:ext cx="33947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Results with Weka 3.6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Expect different results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current version.</a:t>
            </a:r>
          </a:p>
        </p:txBody>
      </p:sp>
      <p:sp>
        <p:nvSpPr>
          <p:cNvPr id="40967" name="Text Box 9">
            <a:extLst>
              <a:ext uri="{FF2B5EF4-FFF2-40B4-BE49-F238E27FC236}">
                <a16:creationId xmlns:a16="http://schemas.microsoft.com/office/drawing/2014/main" id="{BF3AA8CD-F694-4CB4-BFA2-BABC3BCB9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10200"/>
            <a:ext cx="4961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False negatives in malignant class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decreased by 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40E28536-9892-4A60-BBAC-B0E9F0770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65" y="1981200"/>
            <a:ext cx="8881035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14: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Repeat the work shown in the above slides using the current version of WEKA and file Breast 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cancer for data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GA.arff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on the class webpage.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Report percent accuracy and confusion matrix using naïve Bayes classifier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all attributes. Report attribute list, percent accuracy, and confusion matrix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after attribute selection by GA.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5">
            <a:extLst>
              <a:ext uri="{FF2B5EF4-FFF2-40B4-BE49-F238E27FC236}">
                <a16:creationId xmlns:a16="http://schemas.microsoft.com/office/drawing/2014/main" id="{A740336B-52DC-4EDE-A4A0-B6ECAA436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0275" y="1208088"/>
            <a:ext cx="3116263" cy="378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Tumor characteristics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clump-thickness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uniform-cell size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uniform-cell shape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marg-adhesion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single-cell size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bare-nuclei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bland-chomatin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normal-nucleoli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mitoses</a:t>
            </a:r>
          </a:p>
        </p:txBody>
      </p:sp>
      <p:sp>
        <p:nvSpPr>
          <p:cNvPr id="26627" name="Text Box 6">
            <a:extLst>
              <a:ext uri="{FF2B5EF4-FFF2-40B4-BE49-F238E27FC236}">
                <a16:creationId xmlns:a16="http://schemas.microsoft.com/office/drawing/2014/main" id="{A0B2A149-71DA-4DEC-BE6C-CD297944D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179513"/>
            <a:ext cx="3179763" cy="415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Severity scores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5,1,1,1,2,1,3,1,1,2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5,4,4,5,7,10,3,2,1,2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3,1,1,1,2,2,3,1,1,2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6,8,8,1,3,4,3,7,1,2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4,1,1,3,2,1,3,1,1,2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8,10,10,8,7,10,9,7,1,4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1,1,1,1,2,10,3,1,1,2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2,1,2,1,2,1,3,1,1,2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2,1,1,1,2,1,1,1,5,2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4,2,1,1,2,1,2,1,1,2</a:t>
            </a:r>
          </a:p>
        </p:txBody>
      </p:sp>
      <p:sp>
        <p:nvSpPr>
          <p:cNvPr id="26628" name="Text Box 7">
            <a:extLst>
              <a:ext uri="{FF2B5EF4-FFF2-40B4-BE49-F238E27FC236}">
                <a16:creationId xmlns:a16="http://schemas.microsoft.com/office/drawing/2014/main" id="{33B42704-F7EC-44C5-99F0-11997A1D6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34000"/>
            <a:ext cx="56832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Severity scores are attributes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Last number in a row is class label</a:t>
            </a:r>
          </a:p>
        </p:txBody>
      </p:sp>
      <p:sp>
        <p:nvSpPr>
          <p:cNvPr id="26629" name="TextBox 3">
            <a:extLst>
              <a:ext uri="{FF2B5EF4-FFF2-40B4-BE49-F238E27FC236}">
                <a16:creationId xmlns:a16="http://schemas.microsoft.com/office/drawing/2014/main" id="{C346D5DC-971B-4E3D-971F-6A6D628C4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576263"/>
            <a:ext cx="4787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Examples of records from dataset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8A71E8D7-1673-486B-BD4B-49390EE26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1022350"/>
            <a:ext cx="2625725" cy="317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Characteristic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clump-thickness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uniform-cell size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uniform-cell shape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marg-adhesion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single-cell size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bare-nuclei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bland-chomatin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normal-nucleoli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mitoses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7DD4C1C9-278F-4865-A5DD-7E04CD508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838200"/>
            <a:ext cx="2673350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Severity score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5,1,1,1,2,1,3,1,1,2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5,4,4,5,7,10,3,2,1,2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3,1,1,1,2,2,3,1,1,2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6,8,8,1,3,4,3,7,1,2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4,1,1,3,2,1,3,1,1,2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8,10,10,8,7,10,9,7,1,4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1,1,1,1,2,10,3,1,1,2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2,1,2,1,2,1,3,1,1,2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2,1,1,1,2,1,1,1,5,2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4,2,1,1,2,1,2,1,1,2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07A928C6-E6FB-41CE-9A95-4D5BC5B30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93" y="4338674"/>
            <a:ext cx="82280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Chromosomes have 9 binary genes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gene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 means of severity score k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</a:t>
            </a:r>
            <a:r>
              <a:rPr kumimoji="0" lang="en-US" altLang="en-US" sz="24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attribute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included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Fitness: accuracy of naïve Bayes classification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B2F0BA45-C788-4AA1-876F-300298B3E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77597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Open file </a:t>
            </a:r>
            <a:r>
              <a:rPr kumimoji="0" lang="en-US" altLang="en-US" sz="2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breast-cancer.arff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Check attribute 10 (class) to see the number of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examples in each class</a:t>
            </a:r>
          </a:p>
        </p:txBody>
      </p:sp>
      <p:sp>
        <p:nvSpPr>
          <p:cNvPr id="28675" name="TextBox 1">
            <a:extLst>
              <a:ext uri="{FF2B5EF4-FFF2-40B4-BE49-F238E27FC236}">
                <a16:creationId xmlns:a16="http://schemas.microsoft.com/office/drawing/2014/main" id="{91492C36-A32F-4F89-9CA6-1412C411E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80" y="1524000"/>
            <a:ext cx="82242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Attribute selection using WEKA’s genetic algorithm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input breast cancer data">
            <a:extLst>
              <a:ext uri="{FF2B5EF4-FFF2-40B4-BE49-F238E27FC236}">
                <a16:creationId xmlns:a16="http://schemas.microsoft.com/office/drawing/2014/main" id="{D840D85F-4299-49D8-ACF8-1F34FD249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1813"/>
            <a:ext cx="8534400" cy="590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size of classes">
            <a:extLst>
              <a:ext uri="{FF2B5EF4-FFF2-40B4-BE49-F238E27FC236}">
                <a16:creationId xmlns:a16="http://schemas.microsoft.com/office/drawing/2014/main" id="{CD5503F6-F846-4C6B-8F65-D9BF7EC34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991600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Box 3">
            <a:extLst>
              <a:ext uri="{FF2B5EF4-FFF2-40B4-BE49-F238E27FC236}">
                <a16:creationId xmlns:a16="http://schemas.microsoft.com/office/drawing/2014/main" id="{8A05B7B9-0A14-4218-A22C-2BB706756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877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benign</a:t>
            </a:r>
          </a:p>
        </p:txBody>
      </p:sp>
      <p:sp>
        <p:nvSpPr>
          <p:cNvPr id="30724" name="TextBox 5">
            <a:extLst>
              <a:ext uri="{FF2B5EF4-FFF2-40B4-BE49-F238E27FC236}">
                <a16:creationId xmlns:a16="http://schemas.microsoft.com/office/drawing/2014/main" id="{4175C910-8987-4198-861A-3A5F11589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124200"/>
            <a:ext cx="118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malignant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Box 1">
            <a:extLst>
              <a:ext uri="{FF2B5EF4-FFF2-40B4-BE49-F238E27FC236}">
                <a16:creationId xmlns:a16="http://schemas.microsoft.com/office/drawing/2014/main" id="{03175509-AB23-4140-8AC9-AE33C218B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82242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Attribute selection using WEKA’s genetic algorithm</a:t>
            </a:r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08AB2DB5-7C7C-4F95-9086-A3A6072BB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447" y="2286000"/>
            <a:ext cx="703910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on any other attribute to see how it 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distributed between classes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attribute 1 clump thickness">
            <a:extLst>
              <a:ext uri="{FF2B5EF4-FFF2-40B4-BE49-F238E27FC236}">
                <a16:creationId xmlns:a16="http://schemas.microsoft.com/office/drawing/2014/main" id="{97422F2D-516A-42D7-B73C-6D868A872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62000"/>
            <a:ext cx="7696200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5">
            <a:extLst>
              <a:ext uri="{FF2B5EF4-FFF2-40B4-BE49-F238E27FC236}">
                <a16:creationId xmlns:a16="http://schemas.microsoft.com/office/drawing/2014/main" id="{5C40E17D-8314-4E21-8746-C1C2E3A34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00038"/>
            <a:ext cx="23764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clump thickness</a:t>
            </a:r>
          </a:p>
        </p:txBody>
      </p:sp>
      <p:sp>
        <p:nvSpPr>
          <p:cNvPr id="32772" name="Text Box 6">
            <a:extLst>
              <a:ext uri="{FF2B5EF4-FFF2-40B4-BE49-F238E27FC236}">
                <a16:creationId xmlns:a16="http://schemas.microsoft.com/office/drawing/2014/main" id="{2FA9BE01-4922-4BDC-9C3C-D733F255D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86400"/>
            <a:ext cx="7451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Distribution of severity scores (1 – 10) over examples in dataset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Severity of clump thickness positively correlated with malignancy</a:t>
            </a:r>
          </a:p>
        </p:txBody>
      </p:sp>
      <p:sp>
        <p:nvSpPr>
          <p:cNvPr id="32773" name="TextBox 2">
            <a:extLst>
              <a:ext uri="{FF2B5EF4-FFF2-40B4-BE49-F238E27FC236}">
                <a16:creationId xmlns:a16="http://schemas.microsoft.com/office/drawing/2014/main" id="{D1D989F6-3C7C-46D9-9608-2B841745C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914400"/>
            <a:ext cx="26308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increasing severity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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5" descr="baseline performance breast cancer data">
            <a:extLst>
              <a:ext uri="{FF2B5EF4-FFF2-40B4-BE49-F238E27FC236}">
                <a16:creationId xmlns:a16="http://schemas.microsoft.com/office/drawing/2014/main" id="{B836D115-D463-4085-8076-9002E441B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7696200" cy="4683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6">
            <a:extLst>
              <a:ext uri="{FF2B5EF4-FFF2-40B4-BE49-F238E27FC236}">
                <a16:creationId xmlns:a16="http://schemas.microsoft.com/office/drawing/2014/main" id="{9B22EF48-FAB4-4E8B-938B-7D9E68D5D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68005"/>
            <a:ext cx="81948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Baseline performance using severity scores for all 9 tumor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attributes based on naïve Bayes classifier</a:t>
            </a:r>
          </a:p>
        </p:txBody>
      </p:sp>
      <p:sp>
        <p:nvSpPr>
          <p:cNvPr id="33796" name="Rectangle 7">
            <a:extLst>
              <a:ext uri="{FF2B5EF4-FFF2-40B4-BE49-F238E27FC236}">
                <a16:creationId xmlns:a16="http://schemas.microsoft.com/office/drawing/2014/main" id="{4C1179F3-E9C4-485F-988A-C80CC05BF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76400"/>
            <a:ext cx="7086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797" name="Rectangle 8">
            <a:extLst>
              <a:ext uri="{FF2B5EF4-FFF2-40B4-BE49-F238E27FC236}">
                <a16:creationId xmlns:a16="http://schemas.microsoft.com/office/drawing/2014/main" id="{223388A3-9107-4664-B722-6AF4E3185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715000"/>
            <a:ext cx="2710070" cy="87354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500</Words>
  <Application>Microsoft Office PowerPoint</Application>
  <PresentationFormat>On-screen Show (4:3)</PresentationFormat>
  <Paragraphs>130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103</cp:revision>
  <dcterms:created xsi:type="dcterms:W3CDTF">2014-08-26T18:18:36Z</dcterms:created>
  <dcterms:modified xsi:type="dcterms:W3CDTF">2022-11-29T04:53:21Z</dcterms:modified>
</cp:coreProperties>
</file>