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9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4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7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7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6616-0502-4C0B-B312-AEDAF2A0EC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4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800601" y="304801"/>
            <a:ext cx="2692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Arrays in MATLAB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55608" y="956485"/>
            <a:ext cx="1061049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Arrays are data structure. Usually, real numbers with indices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Arrays can have any number dimensions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The dimension of an array is the number of indices required to specify an element of the array.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Most of the arrays that you will encounter in this class have 1 or 2 dimension.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1-dimensional arrays are called “vectors”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2-dimensional arrays are called “matrices”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“length” of a vector is the number of elements in the 1D array.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“size” of a matrix is the number of rows and columns in the 2D array.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does not require specification of array size before it is used; however, it reminds you that for efficiency this is desirable. </a:t>
            </a:r>
          </a:p>
        </p:txBody>
      </p:sp>
    </p:spTree>
    <p:extLst>
      <p:ext uri="{BB962C8B-B14F-4D97-AF65-F5344CB8AC3E}">
        <p14:creationId xmlns:p14="http://schemas.microsoft.com/office/powerpoint/2010/main" val="24852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00401" y="355601"/>
            <a:ext cx="5244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Row and Column vectors in MATLAB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104181" y="990601"/>
            <a:ext cx="1025680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&gt;&gt;x=</a:t>
            </a:r>
            <a:r>
              <a:rPr lang="en-US" altLang="en-US" sz="2400" dirty="0" err="1"/>
              <a:t>linspace</a:t>
            </a:r>
            <a:r>
              <a:rPr lang="en-US" altLang="en-US" sz="2400" dirty="0"/>
              <a:t>(-1,4,10); produces a “row” vector (i.e. 1x10 matrix)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Semicolon at the end of a statement suppresses output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&gt;&gt;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(x) displays the elements in x in rows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x is a row vector, then x’ is a “column” vector (i.e. 10x1 matrix)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&gt;&gt;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(x’) displays the elements in x as a column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Start MATLAB and enter these statements in the command window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The rows of a matrix M can be use as row-vectors M(k, :)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The columns of a matrix M can be use a column-vectors M(:, k)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076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95" y="603849"/>
            <a:ext cx="9858634" cy="583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97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775075" y="368300"/>
            <a:ext cx="4763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Vector input to MATLAB functions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0167" y="1066800"/>
            <a:ext cx="1160252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x=</a:t>
            </a:r>
            <a:r>
              <a:rPr lang="en-US" altLang="en-US" sz="2400" dirty="0" err="1"/>
              <a:t>linspace</a:t>
            </a:r>
            <a:r>
              <a:rPr lang="en-US" altLang="en-US" sz="2400" dirty="0"/>
              <a:t>(-1,4,10); produces a “row” vector (i.e. 1x10 matrix)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a row vector is passed to a function, </a:t>
            </a:r>
            <a:r>
              <a:rPr lang="en-US" altLang="en-US" sz="2400" dirty="0" err="1"/>
              <a:t>MatLab</a:t>
            </a:r>
            <a:r>
              <a:rPr lang="en-US" altLang="en-US" sz="2400" dirty="0"/>
              <a:t> returns a row vector.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a column vector is passed to a function, </a:t>
            </a:r>
            <a:r>
              <a:rPr lang="en-US" altLang="en-US" sz="2400" dirty="0" err="1"/>
              <a:t>MatLab</a:t>
            </a:r>
            <a:r>
              <a:rPr lang="en-US" altLang="en-US" sz="2400" dirty="0"/>
              <a:t> returns a column vector.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&gt;&gt;</a:t>
            </a:r>
            <a:r>
              <a:rPr lang="en-US" altLang="en-US" sz="2400" dirty="0" err="1"/>
              <a:t>myf</a:t>
            </a:r>
            <a:r>
              <a:rPr lang="en-US" altLang="en-US" sz="2400" dirty="0"/>
              <a:t>=@(x) </a:t>
            </a:r>
            <a:r>
              <a:rPr lang="en-US" altLang="en-US" sz="2400" dirty="0" err="1"/>
              <a:t>exp</a:t>
            </a:r>
            <a:r>
              <a:rPr lang="en-US" altLang="en-US" sz="2400" dirty="0"/>
              <a:t>(x)-3*x.^2; is setup to receive vector input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x.^2 means square vector x “component by component”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Add this function to the command window, run it, and display the results as 2 columns, x and </a:t>
            </a:r>
            <a:r>
              <a:rPr lang="en-US" altLang="en-US" sz="2400" dirty="0" err="1"/>
              <a:t>myf</a:t>
            </a:r>
            <a:r>
              <a:rPr lang="en-US" altLang="en-US" sz="2400" dirty="0"/>
              <a:t>(x).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The arrays in a call to display (e.g. 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([</a:t>
            </a:r>
            <a:r>
              <a:rPr lang="en-US" altLang="en-US" sz="2400" dirty="0" err="1"/>
              <a:t>x,y,z</a:t>
            </a:r>
            <a:r>
              <a:rPr lang="en-US" altLang="en-US" sz="2400" dirty="0"/>
              <a:t>])) must all be the same size.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wrong with the statement 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(x’,</a:t>
            </a:r>
            <a:r>
              <a:rPr lang="en-US" altLang="en-US" sz="2400" dirty="0" err="1"/>
              <a:t>myf</a:t>
            </a:r>
            <a:r>
              <a:rPr lang="en-US" altLang="en-US" sz="2400" dirty="0"/>
              <a:t>(x))?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2 ways can it be fixed?</a:t>
            </a:r>
          </a:p>
        </p:txBody>
      </p:sp>
    </p:spTree>
    <p:extLst>
      <p:ext uri="{BB962C8B-B14F-4D97-AF65-F5344CB8AC3E}">
        <p14:creationId xmlns:p14="http://schemas.microsoft.com/office/powerpoint/2010/main" val="411419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8139"/>
            <a:ext cx="5867400" cy="626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20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809875" y="330200"/>
            <a:ext cx="75280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loops avoid vector input and generate row vectors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99367" y="1536174"/>
            <a:ext cx="1160252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 editor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(under “new” choose “script”)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linspace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(-1,4,10);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for </a:t>
            </a:r>
            <a:r>
              <a:rPr lang="en-US" altLang="en-US" sz="2400" dirty="0" err="1">
                <a:solidFill>
                  <a:prstClr val="black"/>
                </a:solidFill>
              </a:rPr>
              <a:t>i</a:t>
            </a:r>
            <a:r>
              <a:rPr lang="en-US" altLang="en-US" sz="2400" dirty="0">
                <a:solidFill>
                  <a:prstClr val="black"/>
                </a:solidFill>
              </a:rPr>
              <a:t>=1:10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	</a:t>
            </a:r>
            <a:r>
              <a:rPr lang="en-US" altLang="en-US" sz="2400" dirty="0" err="1">
                <a:solidFill>
                  <a:prstClr val="black"/>
                </a:solidFill>
              </a:rPr>
              <a:t>myf</a:t>
            </a:r>
            <a:r>
              <a:rPr lang="en-US" altLang="en-US" sz="2400" dirty="0">
                <a:solidFill>
                  <a:prstClr val="black"/>
                </a:solidFill>
              </a:rPr>
              <a:t>(</a:t>
            </a:r>
            <a:r>
              <a:rPr lang="en-US" altLang="en-US" sz="2400" dirty="0" err="1">
                <a:solidFill>
                  <a:prstClr val="black"/>
                </a:solidFill>
              </a:rPr>
              <a:t>i</a:t>
            </a:r>
            <a:r>
              <a:rPr lang="en-US" altLang="en-US" sz="2400" dirty="0">
                <a:solidFill>
                  <a:prstClr val="black"/>
                </a:solidFill>
              </a:rPr>
              <a:t>)=exp(x(</a:t>
            </a:r>
            <a:r>
              <a:rPr lang="en-US" altLang="en-US" sz="2400" dirty="0" err="1">
                <a:solidFill>
                  <a:prstClr val="black"/>
                </a:solidFill>
              </a:rPr>
              <a:t>i</a:t>
            </a:r>
            <a:r>
              <a:rPr lang="en-US" altLang="en-US" sz="2400" dirty="0">
                <a:solidFill>
                  <a:prstClr val="black"/>
                </a:solidFill>
              </a:rPr>
              <a:t>))-3*x(</a:t>
            </a:r>
            <a:r>
              <a:rPr lang="en-US" altLang="en-US" sz="2400" dirty="0" err="1">
                <a:solidFill>
                  <a:prstClr val="black"/>
                </a:solidFill>
              </a:rPr>
              <a:t>i</a:t>
            </a:r>
            <a:r>
              <a:rPr lang="en-US" altLang="en-US" sz="2400" dirty="0">
                <a:solidFill>
                  <a:prstClr val="black"/>
                </a:solidFill>
              </a:rPr>
              <a:t>)^2;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end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Clear the command window and the work space.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Copy and paste the script into the command window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isplay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the results as 2 columns, x and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myf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(x).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Change the first line to create x as a column vector. Run and display as 2 columns</a:t>
            </a:r>
          </a:p>
        </p:txBody>
      </p:sp>
    </p:spTree>
    <p:extLst>
      <p:ext uri="{BB962C8B-B14F-4D97-AF65-F5344CB8AC3E}">
        <p14:creationId xmlns:p14="http://schemas.microsoft.com/office/powerpoint/2010/main" val="190521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424363" y="212726"/>
            <a:ext cx="4429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For loops generate row vectors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362201" y="627064"/>
            <a:ext cx="6862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x=linspace(-1,4,10);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To specify components of x in a calculation, use x(index).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1524001"/>
            <a:ext cx="4730577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8311978" y="2180432"/>
            <a:ext cx="2653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Note .^ unnecessary  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010401" y="3733801"/>
            <a:ext cx="2747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The for loop defined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row vector</a:t>
            </a:r>
          </a:p>
        </p:txBody>
      </p:sp>
    </p:spTree>
    <p:extLst>
      <p:ext uri="{BB962C8B-B14F-4D97-AF65-F5344CB8AC3E}">
        <p14:creationId xmlns:p14="http://schemas.microsoft.com/office/powerpoint/2010/main" val="375946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4424363" y="212726"/>
            <a:ext cx="2513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Arrays in MatLab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362201" y="627064"/>
            <a:ext cx="6862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x=linspace(-1,4,10);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To specify components of x in a calculation, use x(index).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1447800"/>
            <a:ext cx="46085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6172200" y="3378200"/>
            <a:ext cx="3435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The for loop defined a row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vector even though x was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 column vector because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my calculation only involved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components of x.</a:t>
            </a:r>
          </a:p>
        </p:txBody>
      </p:sp>
    </p:spTree>
    <p:extLst>
      <p:ext uri="{BB962C8B-B14F-4D97-AF65-F5344CB8AC3E}">
        <p14:creationId xmlns:p14="http://schemas.microsoft.com/office/powerpoint/2010/main" val="68719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602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John H. Miller</cp:lastModifiedBy>
  <cp:revision>9</cp:revision>
  <dcterms:created xsi:type="dcterms:W3CDTF">2018-12-10T19:54:02Z</dcterms:created>
  <dcterms:modified xsi:type="dcterms:W3CDTF">2022-08-24T20:54:21Z</dcterms:modified>
</cp:coreProperties>
</file>